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34" autoAdjust="0"/>
    <p:restoredTop sz="85174"/>
  </p:normalViewPr>
  <p:slideViewPr>
    <p:cSldViewPr snapToGrid="0" snapToObjects="1">
      <p:cViewPr varScale="1">
        <p:scale>
          <a:sx n="70" d="100"/>
          <a:sy n="70" d="100"/>
        </p:scale>
        <p:origin x="1018" y="53"/>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A4DB40-1F73-4DB1-AABF-5AF924C1A463}" type="doc">
      <dgm:prSet loTypeId="urn:microsoft.com/office/officeart/2005/8/layout/process1" loCatId="process" qsTypeId="urn:microsoft.com/office/officeart/2005/8/quickstyle/simple1" qsCatId="simple" csTypeId="urn:microsoft.com/office/officeart/2005/8/colors/accent1_2" csCatId="accent1" phldr="1"/>
      <dgm:spPr/>
    </dgm:pt>
    <dgm:pt modelId="{99178E68-221D-447E-9BC9-C062FF35AB89}">
      <dgm:prSet phldrT="[Текст]"/>
      <dgm:spPr/>
      <dgm:t>
        <a:bodyPr/>
        <a:lstStyle/>
        <a:p>
          <a:r>
            <a:rPr lang="en-US"/>
            <a:t>API Access</a:t>
          </a:r>
          <a:endParaRPr lang="ru-RU"/>
        </a:p>
      </dgm:t>
    </dgm:pt>
    <dgm:pt modelId="{70DA7326-0B3D-440C-9423-DF17CF42EADA}" type="parTrans" cxnId="{EF9F6EE6-01A9-4653-BD86-F381D05873F7}">
      <dgm:prSet/>
      <dgm:spPr/>
      <dgm:t>
        <a:bodyPr/>
        <a:lstStyle/>
        <a:p>
          <a:endParaRPr lang="ru-RU"/>
        </a:p>
      </dgm:t>
    </dgm:pt>
    <dgm:pt modelId="{53F9FDC8-3E23-4386-BBF1-BF0D8C0F3BB0}" type="sibTrans" cxnId="{EF9F6EE6-01A9-4653-BD86-F381D05873F7}">
      <dgm:prSet/>
      <dgm:spPr/>
      <dgm:t>
        <a:bodyPr/>
        <a:lstStyle/>
        <a:p>
          <a:endParaRPr lang="ru-RU"/>
        </a:p>
      </dgm:t>
    </dgm:pt>
    <dgm:pt modelId="{FEC9B958-B60D-407E-80FF-E47E3C6A00C8}">
      <dgm:prSet phldrT="[Текст]"/>
      <dgm:spPr/>
      <dgm:t>
        <a:bodyPr/>
        <a:lstStyle/>
        <a:p>
          <a:r>
            <a:rPr lang="en-US"/>
            <a:t>Endpoint Targeting</a:t>
          </a:r>
          <a:endParaRPr lang="ru-RU"/>
        </a:p>
      </dgm:t>
    </dgm:pt>
    <dgm:pt modelId="{3354F22E-6F93-454B-8616-2ED1BE13D2B6}" type="parTrans" cxnId="{38A28397-971B-4751-8606-04AE5817EEFA}">
      <dgm:prSet/>
      <dgm:spPr/>
      <dgm:t>
        <a:bodyPr/>
        <a:lstStyle/>
        <a:p>
          <a:endParaRPr lang="ru-RU"/>
        </a:p>
      </dgm:t>
    </dgm:pt>
    <dgm:pt modelId="{CC38FA9D-A16F-490C-A901-B7D9361BEFC0}" type="sibTrans" cxnId="{38A28397-971B-4751-8606-04AE5817EEFA}">
      <dgm:prSet/>
      <dgm:spPr/>
      <dgm:t>
        <a:bodyPr/>
        <a:lstStyle/>
        <a:p>
          <a:endParaRPr lang="ru-RU"/>
        </a:p>
      </dgm:t>
    </dgm:pt>
    <dgm:pt modelId="{C574444E-6443-4071-A087-92710351932B}">
      <dgm:prSet phldrT="[Текст]"/>
      <dgm:spPr/>
      <dgm:t>
        <a:bodyPr/>
        <a:lstStyle/>
        <a:p>
          <a:r>
            <a:rPr lang="en-US"/>
            <a:t>GET Request</a:t>
          </a:r>
          <a:endParaRPr lang="ru-RU"/>
        </a:p>
      </dgm:t>
    </dgm:pt>
    <dgm:pt modelId="{224AFA77-F6E2-4E42-8D34-080B26B7005B}" type="parTrans" cxnId="{64687F4C-4EED-45B2-9B55-150712F47D5E}">
      <dgm:prSet/>
      <dgm:spPr/>
      <dgm:t>
        <a:bodyPr/>
        <a:lstStyle/>
        <a:p>
          <a:endParaRPr lang="ru-RU"/>
        </a:p>
      </dgm:t>
    </dgm:pt>
    <dgm:pt modelId="{5EB27A72-749A-4675-B99F-6B8BB2925D90}" type="sibTrans" cxnId="{64687F4C-4EED-45B2-9B55-150712F47D5E}">
      <dgm:prSet/>
      <dgm:spPr/>
      <dgm:t>
        <a:bodyPr/>
        <a:lstStyle/>
        <a:p>
          <a:endParaRPr lang="ru-RU"/>
        </a:p>
      </dgm:t>
    </dgm:pt>
    <dgm:pt modelId="{75D55E01-6B5D-40BD-812C-89A4BFFB3569}">
      <dgm:prSet phldrT="[Текст]"/>
      <dgm:spPr/>
      <dgm:t>
        <a:bodyPr/>
        <a:lstStyle/>
        <a:p>
          <a:r>
            <a:rPr lang="en-US"/>
            <a:t>Data Loading</a:t>
          </a:r>
          <a:endParaRPr lang="ru-RU"/>
        </a:p>
      </dgm:t>
    </dgm:pt>
    <dgm:pt modelId="{BC347FC0-B334-4702-AF01-E7FC4704B5F4}" type="parTrans" cxnId="{07B0EF08-385D-41C0-8118-A7DAAD9CB9F1}">
      <dgm:prSet/>
      <dgm:spPr/>
      <dgm:t>
        <a:bodyPr/>
        <a:lstStyle/>
        <a:p>
          <a:endParaRPr lang="ru-RU"/>
        </a:p>
      </dgm:t>
    </dgm:pt>
    <dgm:pt modelId="{5DEA29E1-570D-4466-8630-A9297EE4EE5D}" type="sibTrans" cxnId="{07B0EF08-385D-41C0-8118-A7DAAD9CB9F1}">
      <dgm:prSet/>
      <dgm:spPr/>
      <dgm:t>
        <a:bodyPr/>
        <a:lstStyle/>
        <a:p>
          <a:endParaRPr lang="ru-RU"/>
        </a:p>
      </dgm:t>
    </dgm:pt>
    <dgm:pt modelId="{7855E1CD-D075-43C4-BBA3-41CDA74843E6}">
      <dgm:prSet phldrT="[Текст]"/>
      <dgm:spPr/>
      <dgm:t>
        <a:bodyPr/>
        <a:lstStyle/>
        <a:p>
          <a:r>
            <a:rPr lang="en-US"/>
            <a:t>Data Storage</a:t>
          </a:r>
          <a:endParaRPr lang="ru-RU"/>
        </a:p>
      </dgm:t>
    </dgm:pt>
    <dgm:pt modelId="{B39BA1BC-E413-4269-B625-468192794393}" type="parTrans" cxnId="{CC754D6D-018F-4FFB-8C7F-9BB115C45AF7}">
      <dgm:prSet/>
      <dgm:spPr/>
      <dgm:t>
        <a:bodyPr/>
        <a:lstStyle/>
        <a:p>
          <a:endParaRPr lang="ru-RU"/>
        </a:p>
      </dgm:t>
    </dgm:pt>
    <dgm:pt modelId="{4BFF141B-550C-4DEE-9E13-325CABE3C1B0}" type="sibTrans" cxnId="{CC754D6D-018F-4FFB-8C7F-9BB115C45AF7}">
      <dgm:prSet/>
      <dgm:spPr/>
      <dgm:t>
        <a:bodyPr/>
        <a:lstStyle/>
        <a:p>
          <a:endParaRPr lang="ru-RU"/>
        </a:p>
      </dgm:t>
    </dgm:pt>
    <dgm:pt modelId="{46CDB236-A75C-44C9-95D8-9D9AB7D1FFBA}" type="pres">
      <dgm:prSet presAssocID="{1EA4DB40-1F73-4DB1-AABF-5AF924C1A463}" presName="Name0" presStyleCnt="0">
        <dgm:presLayoutVars>
          <dgm:dir/>
          <dgm:resizeHandles val="exact"/>
        </dgm:presLayoutVars>
      </dgm:prSet>
      <dgm:spPr/>
    </dgm:pt>
    <dgm:pt modelId="{B3DBD479-E78F-44AA-9358-2D4430746883}" type="pres">
      <dgm:prSet presAssocID="{99178E68-221D-447E-9BC9-C062FF35AB89}" presName="node" presStyleLbl="node1" presStyleIdx="0" presStyleCnt="5">
        <dgm:presLayoutVars>
          <dgm:bulletEnabled val="1"/>
        </dgm:presLayoutVars>
      </dgm:prSet>
      <dgm:spPr/>
    </dgm:pt>
    <dgm:pt modelId="{1A8A7E2D-496E-4266-9629-CDD29673F254}" type="pres">
      <dgm:prSet presAssocID="{53F9FDC8-3E23-4386-BBF1-BF0D8C0F3BB0}" presName="sibTrans" presStyleLbl="sibTrans2D1" presStyleIdx="0" presStyleCnt="4"/>
      <dgm:spPr/>
    </dgm:pt>
    <dgm:pt modelId="{4A77A7A8-0FF8-40EC-8716-7EF9A70D9222}" type="pres">
      <dgm:prSet presAssocID="{53F9FDC8-3E23-4386-BBF1-BF0D8C0F3BB0}" presName="connectorText" presStyleLbl="sibTrans2D1" presStyleIdx="0" presStyleCnt="4"/>
      <dgm:spPr/>
    </dgm:pt>
    <dgm:pt modelId="{1364394F-F415-4C75-9FE4-0CDE65606C52}" type="pres">
      <dgm:prSet presAssocID="{FEC9B958-B60D-407E-80FF-E47E3C6A00C8}" presName="node" presStyleLbl="node1" presStyleIdx="1" presStyleCnt="5">
        <dgm:presLayoutVars>
          <dgm:bulletEnabled val="1"/>
        </dgm:presLayoutVars>
      </dgm:prSet>
      <dgm:spPr/>
    </dgm:pt>
    <dgm:pt modelId="{A2E07899-0267-4BF2-B5CD-BAD6B7FF4E4D}" type="pres">
      <dgm:prSet presAssocID="{CC38FA9D-A16F-490C-A901-B7D9361BEFC0}" presName="sibTrans" presStyleLbl="sibTrans2D1" presStyleIdx="1" presStyleCnt="4"/>
      <dgm:spPr/>
    </dgm:pt>
    <dgm:pt modelId="{ED9E6398-6AE9-4BB8-821C-9A21C2D2BF67}" type="pres">
      <dgm:prSet presAssocID="{CC38FA9D-A16F-490C-A901-B7D9361BEFC0}" presName="connectorText" presStyleLbl="sibTrans2D1" presStyleIdx="1" presStyleCnt="4"/>
      <dgm:spPr/>
    </dgm:pt>
    <dgm:pt modelId="{288F12F5-0EC1-4F3C-B01C-D2E4292BF8A9}" type="pres">
      <dgm:prSet presAssocID="{C574444E-6443-4071-A087-92710351932B}" presName="node" presStyleLbl="node1" presStyleIdx="2" presStyleCnt="5">
        <dgm:presLayoutVars>
          <dgm:bulletEnabled val="1"/>
        </dgm:presLayoutVars>
      </dgm:prSet>
      <dgm:spPr/>
    </dgm:pt>
    <dgm:pt modelId="{4FB6A49D-705A-4491-8D22-7D0E47A4420D}" type="pres">
      <dgm:prSet presAssocID="{5EB27A72-749A-4675-B99F-6B8BB2925D90}" presName="sibTrans" presStyleLbl="sibTrans2D1" presStyleIdx="2" presStyleCnt="4"/>
      <dgm:spPr/>
    </dgm:pt>
    <dgm:pt modelId="{FA3E0CA5-9E8D-42BC-95C2-AFC9BC4F0FA4}" type="pres">
      <dgm:prSet presAssocID="{5EB27A72-749A-4675-B99F-6B8BB2925D90}" presName="connectorText" presStyleLbl="sibTrans2D1" presStyleIdx="2" presStyleCnt="4"/>
      <dgm:spPr/>
    </dgm:pt>
    <dgm:pt modelId="{1130D012-044C-43DD-9258-96CFD8F8B272}" type="pres">
      <dgm:prSet presAssocID="{75D55E01-6B5D-40BD-812C-89A4BFFB3569}" presName="node" presStyleLbl="node1" presStyleIdx="3" presStyleCnt="5">
        <dgm:presLayoutVars>
          <dgm:bulletEnabled val="1"/>
        </dgm:presLayoutVars>
      </dgm:prSet>
      <dgm:spPr/>
    </dgm:pt>
    <dgm:pt modelId="{4FD06B63-8319-4372-8F33-0F65B862D256}" type="pres">
      <dgm:prSet presAssocID="{5DEA29E1-570D-4466-8630-A9297EE4EE5D}" presName="sibTrans" presStyleLbl="sibTrans2D1" presStyleIdx="3" presStyleCnt="4"/>
      <dgm:spPr/>
    </dgm:pt>
    <dgm:pt modelId="{ACC81648-1C06-44AC-AA36-9514E9DC1274}" type="pres">
      <dgm:prSet presAssocID="{5DEA29E1-570D-4466-8630-A9297EE4EE5D}" presName="connectorText" presStyleLbl="sibTrans2D1" presStyleIdx="3" presStyleCnt="4"/>
      <dgm:spPr/>
    </dgm:pt>
    <dgm:pt modelId="{8D9351BB-614B-40C4-9816-1EABAED1E325}" type="pres">
      <dgm:prSet presAssocID="{7855E1CD-D075-43C4-BBA3-41CDA74843E6}" presName="node" presStyleLbl="node1" presStyleIdx="4" presStyleCnt="5">
        <dgm:presLayoutVars>
          <dgm:bulletEnabled val="1"/>
        </dgm:presLayoutVars>
      </dgm:prSet>
      <dgm:spPr/>
    </dgm:pt>
  </dgm:ptLst>
  <dgm:cxnLst>
    <dgm:cxn modelId="{07B0EF08-385D-41C0-8118-A7DAAD9CB9F1}" srcId="{1EA4DB40-1F73-4DB1-AABF-5AF924C1A463}" destId="{75D55E01-6B5D-40BD-812C-89A4BFFB3569}" srcOrd="3" destOrd="0" parTransId="{BC347FC0-B334-4702-AF01-E7FC4704B5F4}" sibTransId="{5DEA29E1-570D-4466-8630-A9297EE4EE5D}"/>
    <dgm:cxn modelId="{AEAA8F13-35B1-4BF9-AE53-DA2DD712B65C}" type="presOf" srcId="{CC38FA9D-A16F-490C-A901-B7D9361BEFC0}" destId="{ED9E6398-6AE9-4BB8-821C-9A21C2D2BF67}" srcOrd="1" destOrd="0" presId="urn:microsoft.com/office/officeart/2005/8/layout/process1"/>
    <dgm:cxn modelId="{1FF26C61-29D2-4855-A30B-46B81CEB64A1}" type="presOf" srcId="{1EA4DB40-1F73-4DB1-AABF-5AF924C1A463}" destId="{46CDB236-A75C-44C9-95D8-9D9AB7D1FFBA}" srcOrd="0" destOrd="0" presId="urn:microsoft.com/office/officeart/2005/8/layout/process1"/>
    <dgm:cxn modelId="{D6826547-590D-460B-A178-4796758B46F0}" type="presOf" srcId="{CC38FA9D-A16F-490C-A901-B7D9361BEFC0}" destId="{A2E07899-0267-4BF2-B5CD-BAD6B7FF4E4D}" srcOrd="0" destOrd="0" presId="urn:microsoft.com/office/officeart/2005/8/layout/process1"/>
    <dgm:cxn modelId="{470C0D49-7300-4340-BCD8-21F35448E503}" type="presOf" srcId="{5DEA29E1-570D-4466-8630-A9297EE4EE5D}" destId="{4FD06B63-8319-4372-8F33-0F65B862D256}" srcOrd="0" destOrd="0" presId="urn:microsoft.com/office/officeart/2005/8/layout/process1"/>
    <dgm:cxn modelId="{64687F4C-4EED-45B2-9B55-150712F47D5E}" srcId="{1EA4DB40-1F73-4DB1-AABF-5AF924C1A463}" destId="{C574444E-6443-4071-A087-92710351932B}" srcOrd="2" destOrd="0" parTransId="{224AFA77-F6E2-4E42-8D34-080B26B7005B}" sibTransId="{5EB27A72-749A-4675-B99F-6B8BB2925D90}"/>
    <dgm:cxn modelId="{CC754D6D-018F-4FFB-8C7F-9BB115C45AF7}" srcId="{1EA4DB40-1F73-4DB1-AABF-5AF924C1A463}" destId="{7855E1CD-D075-43C4-BBA3-41CDA74843E6}" srcOrd="4" destOrd="0" parTransId="{B39BA1BC-E413-4269-B625-468192794393}" sibTransId="{4BFF141B-550C-4DEE-9E13-325CABE3C1B0}"/>
    <dgm:cxn modelId="{0EB9D075-AF61-466E-91CE-63E85E21418F}" type="presOf" srcId="{FEC9B958-B60D-407E-80FF-E47E3C6A00C8}" destId="{1364394F-F415-4C75-9FE4-0CDE65606C52}" srcOrd="0" destOrd="0" presId="urn:microsoft.com/office/officeart/2005/8/layout/process1"/>
    <dgm:cxn modelId="{5C44E155-5A7D-4C66-86FC-77E11B3B5D09}" type="presOf" srcId="{7855E1CD-D075-43C4-BBA3-41CDA74843E6}" destId="{8D9351BB-614B-40C4-9816-1EABAED1E325}" srcOrd="0" destOrd="0" presId="urn:microsoft.com/office/officeart/2005/8/layout/process1"/>
    <dgm:cxn modelId="{1EAEFE8C-8BAE-44C6-9598-E66EB2492BAF}" type="presOf" srcId="{99178E68-221D-447E-9BC9-C062FF35AB89}" destId="{B3DBD479-E78F-44AA-9358-2D4430746883}" srcOrd="0" destOrd="0" presId="urn:microsoft.com/office/officeart/2005/8/layout/process1"/>
    <dgm:cxn modelId="{38A28397-971B-4751-8606-04AE5817EEFA}" srcId="{1EA4DB40-1F73-4DB1-AABF-5AF924C1A463}" destId="{FEC9B958-B60D-407E-80FF-E47E3C6A00C8}" srcOrd="1" destOrd="0" parTransId="{3354F22E-6F93-454B-8616-2ED1BE13D2B6}" sibTransId="{CC38FA9D-A16F-490C-A901-B7D9361BEFC0}"/>
    <dgm:cxn modelId="{4E4F3BB1-3025-458B-9924-3AA3D276E98C}" type="presOf" srcId="{53F9FDC8-3E23-4386-BBF1-BF0D8C0F3BB0}" destId="{4A77A7A8-0FF8-40EC-8716-7EF9A70D9222}" srcOrd="1" destOrd="0" presId="urn:microsoft.com/office/officeart/2005/8/layout/process1"/>
    <dgm:cxn modelId="{9F5B3BCE-62F8-4ABD-A697-93D43FAE29C6}" type="presOf" srcId="{C574444E-6443-4071-A087-92710351932B}" destId="{288F12F5-0EC1-4F3C-B01C-D2E4292BF8A9}" srcOrd="0" destOrd="0" presId="urn:microsoft.com/office/officeart/2005/8/layout/process1"/>
    <dgm:cxn modelId="{510AB8D1-9476-4C56-A0BA-CECE4040C79A}" type="presOf" srcId="{5EB27A72-749A-4675-B99F-6B8BB2925D90}" destId="{4FB6A49D-705A-4491-8D22-7D0E47A4420D}" srcOrd="0" destOrd="0" presId="urn:microsoft.com/office/officeart/2005/8/layout/process1"/>
    <dgm:cxn modelId="{FED972D4-80E7-4F1F-BF3A-9B09D8492F48}" type="presOf" srcId="{53F9FDC8-3E23-4386-BBF1-BF0D8C0F3BB0}" destId="{1A8A7E2D-496E-4266-9629-CDD29673F254}" srcOrd="0" destOrd="0" presId="urn:microsoft.com/office/officeart/2005/8/layout/process1"/>
    <dgm:cxn modelId="{E0B3D2D4-8D96-4D8B-9F59-91462F3B86BE}" type="presOf" srcId="{5DEA29E1-570D-4466-8630-A9297EE4EE5D}" destId="{ACC81648-1C06-44AC-AA36-9514E9DC1274}" srcOrd="1" destOrd="0" presId="urn:microsoft.com/office/officeart/2005/8/layout/process1"/>
    <dgm:cxn modelId="{EF9F6EE6-01A9-4653-BD86-F381D05873F7}" srcId="{1EA4DB40-1F73-4DB1-AABF-5AF924C1A463}" destId="{99178E68-221D-447E-9BC9-C062FF35AB89}" srcOrd="0" destOrd="0" parTransId="{70DA7326-0B3D-440C-9423-DF17CF42EADA}" sibTransId="{53F9FDC8-3E23-4386-BBF1-BF0D8C0F3BB0}"/>
    <dgm:cxn modelId="{2D85B2EF-8D02-4D11-AF65-B26FB54AE26B}" type="presOf" srcId="{75D55E01-6B5D-40BD-812C-89A4BFFB3569}" destId="{1130D012-044C-43DD-9258-96CFD8F8B272}" srcOrd="0" destOrd="0" presId="urn:microsoft.com/office/officeart/2005/8/layout/process1"/>
    <dgm:cxn modelId="{D6A66FF3-C6DA-4279-903B-29EA88BA3B57}" type="presOf" srcId="{5EB27A72-749A-4675-B99F-6B8BB2925D90}" destId="{FA3E0CA5-9E8D-42BC-95C2-AFC9BC4F0FA4}" srcOrd="1" destOrd="0" presId="urn:microsoft.com/office/officeart/2005/8/layout/process1"/>
    <dgm:cxn modelId="{E7E0659C-F6EC-4F06-9EA1-668611B75B6D}" type="presParOf" srcId="{46CDB236-A75C-44C9-95D8-9D9AB7D1FFBA}" destId="{B3DBD479-E78F-44AA-9358-2D4430746883}" srcOrd="0" destOrd="0" presId="urn:microsoft.com/office/officeart/2005/8/layout/process1"/>
    <dgm:cxn modelId="{EA7199BD-E119-4EBC-B985-0CF541049078}" type="presParOf" srcId="{46CDB236-A75C-44C9-95D8-9D9AB7D1FFBA}" destId="{1A8A7E2D-496E-4266-9629-CDD29673F254}" srcOrd="1" destOrd="0" presId="urn:microsoft.com/office/officeart/2005/8/layout/process1"/>
    <dgm:cxn modelId="{8961B127-45BD-4AEC-8E05-F45801391FD2}" type="presParOf" srcId="{1A8A7E2D-496E-4266-9629-CDD29673F254}" destId="{4A77A7A8-0FF8-40EC-8716-7EF9A70D9222}" srcOrd="0" destOrd="0" presId="urn:microsoft.com/office/officeart/2005/8/layout/process1"/>
    <dgm:cxn modelId="{FF6B7D44-B3E1-4CE4-86AD-7C8A56715E33}" type="presParOf" srcId="{46CDB236-A75C-44C9-95D8-9D9AB7D1FFBA}" destId="{1364394F-F415-4C75-9FE4-0CDE65606C52}" srcOrd="2" destOrd="0" presId="urn:microsoft.com/office/officeart/2005/8/layout/process1"/>
    <dgm:cxn modelId="{99ED32F8-8FCF-4353-9E90-17F67C1BF8DF}" type="presParOf" srcId="{46CDB236-A75C-44C9-95D8-9D9AB7D1FFBA}" destId="{A2E07899-0267-4BF2-B5CD-BAD6B7FF4E4D}" srcOrd="3" destOrd="0" presId="urn:microsoft.com/office/officeart/2005/8/layout/process1"/>
    <dgm:cxn modelId="{471E4FDD-1168-44C5-B863-0C780AA4F179}" type="presParOf" srcId="{A2E07899-0267-4BF2-B5CD-BAD6B7FF4E4D}" destId="{ED9E6398-6AE9-4BB8-821C-9A21C2D2BF67}" srcOrd="0" destOrd="0" presId="urn:microsoft.com/office/officeart/2005/8/layout/process1"/>
    <dgm:cxn modelId="{9CD99607-D396-487A-B645-993E00469A75}" type="presParOf" srcId="{46CDB236-A75C-44C9-95D8-9D9AB7D1FFBA}" destId="{288F12F5-0EC1-4F3C-B01C-D2E4292BF8A9}" srcOrd="4" destOrd="0" presId="urn:microsoft.com/office/officeart/2005/8/layout/process1"/>
    <dgm:cxn modelId="{3602B674-57F4-4215-88CF-DFDEA80C4425}" type="presParOf" srcId="{46CDB236-A75C-44C9-95D8-9D9AB7D1FFBA}" destId="{4FB6A49D-705A-4491-8D22-7D0E47A4420D}" srcOrd="5" destOrd="0" presId="urn:microsoft.com/office/officeart/2005/8/layout/process1"/>
    <dgm:cxn modelId="{D2464063-1033-42F3-8CD7-045CF8680540}" type="presParOf" srcId="{4FB6A49D-705A-4491-8D22-7D0E47A4420D}" destId="{FA3E0CA5-9E8D-42BC-95C2-AFC9BC4F0FA4}" srcOrd="0" destOrd="0" presId="urn:microsoft.com/office/officeart/2005/8/layout/process1"/>
    <dgm:cxn modelId="{497BF189-1C6D-4E1C-9439-8D3FA65F92D3}" type="presParOf" srcId="{46CDB236-A75C-44C9-95D8-9D9AB7D1FFBA}" destId="{1130D012-044C-43DD-9258-96CFD8F8B272}" srcOrd="6" destOrd="0" presId="urn:microsoft.com/office/officeart/2005/8/layout/process1"/>
    <dgm:cxn modelId="{05657F87-8CD1-41F9-8C8D-6E7FBDF4F5AD}" type="presParOf" srcId="{46CDB236-A75C-44C9-95D8-9D9AB7D1FFBA}" destId="{4FD06B63-8319-4372-8F33-0F65B862D256}" srcOrd="7" destOrd="0" presId="urn:microsoft.com/office/officeart/2005/8/layout/process1"/>
    <dgm:cxn modelId="{0B894616-1537-410D-8C2D-A3B153DFC9C3}" type="presParOf" srcId="{4FD06B63-8319-4372-8F33-0F65B862D256}" destId="{ACC81648-1C06-44AC-AA36-9514E9DC1274}" srcOrd="0" destOrd="0" presId="urn:microsoft.com/office/officeart/2005/8/layout/process1"/>
    <dgm:cxn modelId="{1D1FF99F-4E74-475F-B9EF-87FA0A63CDDB}" type="presParOf" srcId="{46CDB236-A75C-44C9-95D8-9D9AB7D1FFBA}" destId="{8D9351BB-614B-40C4-9816-1EABAED1E325}"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14F127-27CA-4C6F-A675-7593D66AD40C}" type="doc">
      <dgm:prSet loTypeId="urn:microsoft.com/office/officeart/2005/8/layout/process2" loCatId="process" qsTypeId="urn:microsoft.com/office/officeart/2005/8/quickstyle/simple1" qsCatId="simple" csTypeId="urn:microsoft.com/office/officeart/2005/8/colors/accent1_2" csCatId="accent1" phldr="1"/>
      <dgm:spPr/>
    </dgm:pt>
    <dgm:pt modelId="{F1198BA4-C6AC-4C14-8C79-3F90DB66F460}">
      <dgm:prSet phldrT="[Текст]"/>
      <dgm:spPr/>
      <dgm:t>
        <a:bodyPr/>
        <a:lstStyle/>
        <a:p>
          <a:r>
            <a:rPr lang="en-US" b="1" i="0"/>
            <a:t>Import Libraries and Define Auxiliary Functions</a:t>
          </a:r>
          <a:endParaRPr lang="ru-RU"/>
        </a:p>
      </dgm:t>
    </dgm:pt>
    <dgm:pt modelId="{19F5DBE5-2F56-43CE-9125-9CD34BDD55B9}" type="parTrans" cxnId="{3A8DE9BF-2249-48B5-8FBE-20F050603F62}">
      <dgm:prSet/>
      <dgm:spPr/>
      <dgm:t>
        <a:bodyPr/>
        <a:lstStyle/>
        <a:p>
          <a:endParaRPr lang="ru-RU"/>
        </a:p>
      </dgm:t>
    </dgm:pt>
    <dgm:pt modelId="{378F2D90-965F-4821-BAC3-400508407DAC}" type="sibTrans" cxnId="{3A8DE9BF-2249-48B5-8FBE-20F050603F62}">
      <dgm:prSet/>
      <dgm:spPr/>
      <dgm:t>
        <a:bodyPr/>
        <a:lstStyle/>
        <a:p>
          <a:endParaRPr lang="ru-RU"/>
        </a:p>
      </dgm:t>
    </dgm:pt>
    <dgm:pt modelId="{A46B6CDA-F7BF-405C-9F40-21CA82F168A6}">
      <dgm:prSet phldrT="[Текст]"/>
      <dgm:spPr/>
      <dgm:t>
        <a:bodyPr/>
        <a:lstStyle/>
        <a:p>
          <a:r>
            <a:rPr lang="en-US" b="0" i="0"/>
            <a:t>launch data from SpaceX API with the URL </a:t>
          </a:r>
          <a:r>
            <a:rPr lang="en-US"/>
            <a:t>"https://api.spacexdata.com/v4/launches/past"</a:t>
          </a:r>
          <a:endParaRPr lang="ru-RU"/>
        </a:p>
      </dgm:t>
    </dgm:pt>
    <dgm:pt modelId="{B3E2B446-886C-4FF7-9F51-5C8A5A146E2A}" type="parTrans" cxnId="{2B31B253-E2C7-4BD6-8D8A-EB708A641A00}">
      <dgm:prSet/>
      <dgm:spPr/>
      <dgm:t>
        <a:bodyPr/>
        <a:lstStyle/>
        <a:p>
          <a:endParaRPr lang="ru-RU"/>
        </a:p>
      </dgm:t>
    </dgm:pt>
    <dgm:pt modelId="{3135D06C-F7A1-4B92-BCF2-55D9231FCF26}" type="sibTrans" cxnId="{2B31B253-E2C7-4BD6-8D8A-EB708A641A00}">
      <dgm:prSet/>
      <dgm:spPr/>
      <dgm:t>
        <a:bodyPr/>
        <a:lstStyle/>
        <a:p>
          <a:endParaRPr lang="ru-RU"/>
        </a:p>
      </dgm:t>
    </dgm:pt>
    <dgm:pt modelId="{687A902D-C2D1-4E84-BBF7-A2DD391FB5E7}">
      <dgm:prSet phldrT="[Текст]"/>
      <dgm:spPr/>
      <dgm:t>
        <a:bodyPr/>
        <a:lstStyle/>
        <a:p>
          <a:r>
            <a:rPr lang="en-US"/>
            <a:t>Getting data by method “get request”</a:t>
          </a:r>
          <a:endParaRPr lang="ru-RU"/>
        </a:p>
      </dgm:t>
    </dgm:pt>
    <dgm:pt modelId="{63014665-F68E-4420-B764-82B1139C97BD}" type="parTrans" cxnId="{0DD6B686-2D7E-47D2-B74B-EFFF1A700154}">
      <dgm:prSet/>
      <dgm:spPr/>
      <dgm:t>
        <a:bodyPr/>
        <a:lstStyle/>
        <a:p>
          <a:endParaRPr lang="ru-RU"/>
        </a:p>
      </dgm:t>
    </dgm:pt>
    <dgm:pt modelId="{7E17FC68-911E-4FEE-8CFC-BD4C65BD5800}" type="sibTrans" cxnId="{0DD6B686-2D7E-47D2-B74B-EFFF1A700154}">
      <dgm:prSet/>
      <dgm:spPr/>
      <dgm:t>
        <a:bodyPr/>
        <a:lstStyle/>
        <a:p>
          <a:endParaRPr lang="ru-RU"/>
        </a:p>
      </dgm:t>
    </dgm:pt>
    <dgm:pt modelId="{79EB2887-7BAC-45A5-9AEE-EED09C60D90C}" type="pres">
      <dgm:prSet presAssocID="{A514F127-27CA-4C6F-A675-7593D66AD40C}" presName="linearFlow" presStyleCnt="0">
        <dgm:presLayoutVars>
          <dgm:resizeHandles val="exact"/>
        </dgm:presLayoutVars>
      </dgm:prSet>
      <dgm:spPr/>
    </dgm:pt>
    <dgm:pt modelId="{08E2F996-7C04-49FD-BA59-EBBAA839FDE8}" type="pres">
      <dgm:prSet presAssocID="{F1198BA4-C6AC-4C14-8C79-3F90DB66F460}" presName="node" presStyleLbl="node1" presStyleIdx="0" presStyleCnt="3">
        <dgm:presLayoutVars>
          <dgm:bulletEnabled val="1"/>
        </dgm:presLayoutVars>
      </dgm:prSet>
      <dgm:spPr/>
    </dgm:pt>
    <dgm:pt modelId="{3EBE549E-578F-4EA2-839C-B6AA23CBC999}" type="pres">
      <dgm:prSet presAssocID="{378F2D90-965F-4821-BAC3-400508407DAC}" presName="sibTrans" presStyleLbl="sibTrans2D1" presStyleIdx="0" presStyleCnt="2"/>
      <dgm:spPr/>
    </dgm:pt>
    <dgm:pt modelId="{CA382334-CAFE-4A6C-81CE-55EC110A13D4}" type="pres">
      <dgm:prSet presAssocID="{378F2D90-965F-4821-BAC3-400508407DAC}" presName="connectorText" presStyleLbl="sibTrans2D1" presStyleIdx="0" presStyleCnt="2"/>
      <dgm:spPr/>
    </dgm:pt>
    <dgm:pt modelId="{0211B2BD-ABDB-4BD7-9F27-B6C43F2C3DDD}" type="pres">
      <dgm:prSet presAssocID="{A46B6CDA-F7BF-405C-9F40-21CA82F168A6}" presName="node" presStyleLbl="node1" presStyleIdx="1" presStyleCnt="3">
        <dgm:presLayoutVars>
          <dgm:bulletEnabled val="1"/>
        </dgm:presLayoutVars>
      </dgm:prSet>
      <dgm:spPr/>
    </dgm:pt>
    <dgm:pt modelId="{1E9D81CA-C62F-4745-BEE9-A729012FDB21}" type="pres">
      <dgm:prSet presAssocID="{3135D06C-F7A1-4B92-BCF2-55D9231FCF26}" presName="sibTrans" presStyleLbl="sibTrans2D1" presStyleIdx="1" presStyleCnt="2"/>
      <dgm:spPr/>
    </dgm:pt>
    <dgm:pt modelId="{19F1303A-00E0-4248-8C32-9070F2640C11}" type="pres">
      <dgm:prSet presAssocID="{3135D06C-F7A1-4B92-BCF2-55D9231FCF26}" presName="connectorText" presStyleLbl="sibTrans2D1" presStyleIdx="1" presStyleCnt="2"/>
      <dgm:spPr/>
    </dgm:pt>
    <dgm:pt modelId="{AF6596FE-56DB-4166-B0C2-D64FFDD01C3B}" type="pres">
      <dgm:prSet presAssocID="{687A902D-C2D1-4E84-BBF7-A2DD391FB5E7}" presName="node" presStyleLbl="node1" presStyleIdx="2" presStyleCnt="3">
        <dgm:presLayoutVars>
          <dgm:bulletEnabled val="1"/>
        </dgm:presLayoutVars>
      </dgm:prSet>
      <dgm:spPr/>
    </dgm:pt>
  </dgm:ptLst>
  <dgm:cxnLst>
    <dgm:cxn modelId="{9BA8E711-D59C-45A3-8B2F-6B104021DCB8}" type="presOf" srcId="{3135D06C-F7A1-4B92-BCF2-55D9231FCF26}" destId="{19F1303A-00E0-4248-8C32-9070F2640C11}" srcOrd="1" destOrd="0" presId="urn:microsoft.com/office/officeart/2005/8/layout/process2"/>
    <dgm:cxn modelId="{435DF929-FAF7-42F0-85B4-4448F6EB5606}" type="presOf" srcId="{378F2D90-965F-4821-BAC3-400508407DAC}" destId="{CA382334-CAFE-4A6C-81CE-55EC110A13D4}" srcOrd="1" destOrd="0" presId="urn:microsoft.com/office/officeart/2005/8/layout/process2"/>
    <dgm:cxn modelId="{E6A4293C-7E05-4A2B-8604-2170E7BEC699}" type="presOf" srcId="{378F2D90-965F-4821-BAC3-400508407DAC}" destId="{3EBE549E-578F-4EA2-839C-B6AA23CBC999}" srcOrd="0" destOrd="0" presId="urn:microsoft.com/office/officeart/2005/8/layout/process2"/>
    <dgm:cxn modelId="{6F84BC49-9271-40DE-B6EC-B68EBE3D5333}" type="presOf" srcId="{F1198BA4-C6AC-4C14-8C79-3F90DB66F460}" destId="{08E2F996-7C04-49FD-BA59-EBBAA839FDE8}" srcOrd="0" destOrd="0" presId="urn:microsoft.com/office/officeart/2005/8/layout/process2"/>
    <dgm:cxn modelId="{4041C649-06A7-4C25-8C45-D0023D145606}" type="presOf" srcId="{687A902D-C2D1-4E84-BBF7-A2DD391FB5E7}" destId="{AF6596FE-56DB-4166-B0C2-D64FFDD01C3B}" srcOrd="0" destOrd="0" presId="urn:microsoft.com/office/officeart/2005/8/layout/process2"/>
    <dgm:cxn modelId="{2B31B253-E2C7-4BD6-8D8A-EB708A641A00}" srcId="{A514F127-27CA-4C6F-A675-7593D66AD40C}" destId="{A46B6CDA-F7BF-405C-9F40-21CA82F168A6}" srcOrd="1" destOrd="0" parTransId="{B3E2B446-886C-4FF7-9F51-5C8A5A146E2A}" sibTransId="{3135D06C-F7A1-4B92-BCF2-55D9231FCF26}"/>
    <dgm:cxn modelId="{0DD6B686-2D7E-47D2-B74B-EFFF1A700154}" srcId="{A514F127-27CA-4C6F-A675-7593D66AD40C}" destId="{687A902D-C2D1-4E84-BBF7-A2DD391FB5E7}" srcOrd="2" destOrd="0" parTransId="{63014665-F68E-4420-B764-82B1139C97BD}" sibTransId="{7E17FC68-911E-4FEE-8CFC-BD4C65BD5800}"/>
    <dgm:cxn modelId="{1C445C90-9149-4FFB-BF97-012131C69462}" type="presOf" srcId="{A46B6CDA-F7BF-405C-9F40-21CA82F168A6}" destId="{0211B2BD-ABDB-4BD7-9F27-B6C43F2C3DDD}" srcOrd="0" destOrd="0" presId="urn:microsoft.com/office/officeart/2005/8/layout/process2"/>
    <dgm:cxn modelId="{14D132AD-02DA-4A85-8402-FEB7C901DE47}" type="presOf" srcId="{A514F127-27CA-4C6F-A675-7593D66AD40C}" destId="{79EB2887-7BAC-45A5-9AEE-EED09C60D90C}" srcOrd="0" destOrd="0" presId="urn:microsoft.com/office/officeart/2005/8/layout/process2"/>
    <dgm:cxn modelId="{F2D732BE-7AC6-470B-8812-92A81177EC5B}" type="presOf" srcId="{3135D06C-F7A1-4B92-BCF2-55D9231FCF26}" destId="{1E9D81CA-C62F-4745-BEE9-A729012FDB21}" srcOrd="0" destOrd="0" presId="urn:microsoft.com/office/officeart/2005/8/layout/process2"/>
    <dgm:cxn modelId="{3A8DE9BF-2249-48B5-8FBE-20F050603F62}" srcId="{A514F127-27CA-4C6F-A675-7593D66AD40C}" destId="{F1198BA4-C6AC-4C14-8C79-3F90DB66F460}" srcOrd="0" destOrd="0" parTransId="{19F5DBE5-2F56-43CE-9125-9CD34BDD55B9}" sibTransId="{378F2D90-965F-4821-BAC3-400508407DAC}"/>
    <dgm:cxn modelId="{BB04B81A-859F-40FA-B530-6A074BABA4B0}" type="presParOf" srcId="{79EB2887-7BAC-45A5-9AEE-EED09C60D90C}" destId="{08E2F996-7C04-49FD-BA59-EBBAA839FDE8}" srcOrd="0" destOrd="0" presId="urn:microsoft.com/office/officeart/2005/8/layout/process2"/>
    <dgm:cxn modelId="{8019DB77-5F34-453E-8E58-63D25CF04D4F}" type="presParOf" srcId="{79EB2887-7BAC-45A5-9AEE-EED09C60D90C}" destId="{3EBE549E-578F-4EA2-839C-B6AA23CBC999}" srcOrd="1" destOrd="0" presId="urn:microsoft.com/office/officeart/2005/8/layout/process2"/>
    <dgm:cxn modelId="{9F0D88CD-2ECE-4C87-BE6B-7525EA9383BA}" type="presParOf" srcId="{3EBE549E-578F-4EA2-839C-B6AA23CBC999}" destId="{CA382334-CAFE-4A6C-81CE-55EC110A13D4}" srcOrd="0" destOrd="0" presId="urn:microsoft.com/office/officeart/2005/8/layout/process2"/>
    <dgm:cxn modelId="{9AF1DBA8-F1F6-4C7E-83B3-FC84D06D710E}" type="presParOf" srcId="{79EB2887-7BAC-45A5-9AEE-EED09C60D90C}" destId="{0211B2BD-ABDB-4BD7-9F27-B6C43F2C3DDD}" srcOrd="2" destOrd="0" presId="urn:microsoft.com/office/officeart/2005/8/layout/process2"/>
    <dgm:cxn modelId="{67CBAA03-BB59-4BD8-A1C1-1CBD6202F9AD}" type="presParOf" srcId="{79EB2887-7BAC-45A5-9AEE-EED09C60D90C}" destId="{1E9D81CA-C62F-4745-BEE9-A729012FDB21}" srcOrd="3" destOrd="0" presId="urn:microsoft.com/office/officeart/2005/8/layout/process2"/>
    <dgm:cxn modelId="{B4392CF6-FEA9-4660-B836-9735AD973ECB}" type="presParOf" srcId="{1E9D81CA-C62F-4745-BEE9-A729012FDB21}" destId="{19F1303A-00E0-4248-8C32-9070F2640C11}" srcOrd="0" destOrd="0" presId="urn:microsoft.com/office/officeart/2005/8/layout/process2"/>
    <dgm:cxn modelId="{E43955E4-8B9C-4AC3-A083-F8F0164E3414}" type="presParOf" srcId="{79EB2887-7BAC-45A5-9AEE-EED09C60D90C}" destId="{AF6596FE-56DB-4166-B0C2-D64FFDD01C3B}" srcOrd="4"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A6D6B73-3B81-4925-87CC-8B4C086215E1}" type="doc">
      <dgm:prSet loTypeId="urn:microsoft.com/office/officeart/2005/8/layout/process2" loCatId="process" qsTypeId="urn:microsoft.com/office/officeart/2005/8/quickstyle/simple1" qsCatId="simple" csTypeId="urn:microsoft.com/office/officeart/2005/8/colors/accent1_2" csCatId="accent1" phldr="1"/>
      <dgm:spPr/>
    </dgm:pt>
    <dgm:pt modelId="{361B828B-FC02-4D62-8F20-566354B4FCE5}">
      <dgm:prSet phldrT="[Текст]"/>
      <dgm:spPr/>
      <dgm:t>
        <a:bodyPr/>
        <a:lstStyle/>
        <a:p>
          <a:pPr algn="ctr"/>
          <a:r>
            <a:rPr lang="en-US" b="1" i="0"/>
            <a:t>import required packages</a:t>
          </a:r>
          <a:endParaRPr lang="ru-RU" b="1"/>
        </a:p>
      </dgm:t>
    </dgm:pt>
    <dgm:pt modelId="{888EEEB5-5124-4DA2-9779-F6A2D565B0E8}" type="parTrans" cxnId="{354EA767-A5AD-4DCF-9E39-3955A23B16D0}">
      <dgm:prSet/>
      <dgm:spPr/>
      <dgm:t>
        <a:bodyPr/>
        <a:lstStyle/>
        <a:p>
          <a:pPr algn="ctr"/>
          <a:endParaRPr lang="ru-RU"/>
        </a:p>
      </dgm:t>
    </dgm:pt>
    <dgm:pt modelId="{EAD945B6-2224-4AE0-9760-CC04AC4C3BCA}" type="sibTrans" cxnId="{354EA767-A5AD-4DCF-9E39-3955A23B16D0}">
      <dgm:prSet/>
      <dgm:spPr/>
      <dgm:t>
        <a:bodyPr/>
        <a:lstStyle/>
        <a:p>
          <a:pPr algn="ctr"/>
          <a:endParaRPr lang="ru-RU"/>
        </a:p>
      </dgm:t>
    </dgm:pt>
    <dgm:pt modelId="{DFADDA14-62FB-47F4-8CEC-DDB001374141}">
      <dgm:prSet phldrT="[Текст]"/>
      <dgm:spPr/>
      <dgm:t>
        <a:bodyPr/>
        <a:lstStyle/>
        <a:p>
          <a:pPr algn="ctr"/>
          <a:r>
            <a:rPr lang="en-US" b="1" i="0"/>
            <a:t>Request the Falcon9 Launch Wiki page from its URL </a:t>
          </a:r>
          <a:endParaRPr lang="ru-RU"/>
        </a:p>
      </dgm:t>
    </dgm:pt>
    <dgm:pt modelId="{22F10461-CD80-4E24-A525-7B7ECCA4F71C}" type="parTrans" cxnId="{D702AC41-17DE-47B1-B3CC-F734A0B51260}">
      <dgm:prSet/>
      <dgm:spPr/>
      <dgm:t>
        <a:bodyPr/>
        <a:lstStyle/>
        <a:p>
          <a:pPr algn="ctr"/>
          <a:endParaRPr lang="ru-RU"/>
        </a:p>
      </dgm:t>
    </dgm:pt>
    <dgm:pt modelId="{93B73770-94AD-4221-9FB5-1F83EBB04DE2}" type="sibTrans" cxnId="{D702AC41-17DE-47B1-B3CC-F734A0B51260}">
      <dgm:prSet/>
      <dgm:spPr/>
      <dgm:t>
        <a:bodyPr/>
        <a:lstStyle/>
        <a:p>
          <a:pPr algn="ctr"/>
          <a:endParaRPr lang="ru-RU"/>
        </a:p>
      </dgm:t>
    </dgm:pt>
    <dgm:pt modelId="{6C57D854-DE45-4E36-846B-8C0BDA5A44F0}">
      <dgm:prSet phldrT="[Текст]"/>
      <dgm:spPr/>
      <dgm:t>
        <a:bodyPr/>
        <a:lstStyle/>
        <a:p>
          <a:pPr algn="ctr"/>
          <a:r>
            <a:rPr lang="en-US" b="1" i="0"/>
            <a:t>Extract all column/variable names from the HTML table header</a:t>
          </a:r>
          <a:endParaRPr lang="ru-RU"/>
        </a:p>
      </dgm:t>
    </dgm:pt>
    <dgm:pt modelId="{A20CAB5B-91AE-4CF4-A8F3-D25BCCB46EBD}" type="parTrans" cxnId="{9D0983C2-C731-402A-ABEC-D8D07E9E9B6F}">
      <dgm:prSet/>
      <dgm:spPr/>
      <dgm:t>
        <a:bodyPr/>
        <a:lstStyle/>
        <a:p>
          <a:pPr algn="ctr"/>
          <a:endParaRPr lang="ru-RU"/>
        </a:p>
      </dgm:t>
    </dgm:pt>
    <dgm:pt modelId="{D87CE160-B7DC-4C09-9F33-975E0EBCA802}" type="sibTrans" cxnId="{9D0983C2-C731-402A-ABEC-D8D07E9E9B6F}">
      <dgm:prSet/>
      <dgm:spPr/>
      <dgm:t>
        <a:bodyPr/>
        <a:lstStyle/>
        <a:p>
          <a:pPr algn="ctr"/>
          <a:endParaRPr lang="ru-RU"/>
        </a:p>
      </dgm:t>
    </dgm:pt>
    <dgm:pt modelId="{4A92E23A-9B0C-43C1-91C7-BD56063B2CCB}">
      <dgm:prSet phldrT="[Текст]"/>
      <dgm:spPr/>
      <dgm:t>
        <a:bodyPr/>
        <a:lstStyle/>
        <a:p>
          <a:pPr algn="ctr"/>
          <a:r>
            <a:rPr lang="en-US"/>
            <a:t>Using </a:t>
          </a:r>
          <a:r>
            <a:rPr lang="en-US" b="0" i="0"/>
            <a:t>BeautifulSoup</a:t>
          </a:r>
          <a:endParaRPr lang="ru-RU"/>
        </a:p>
      </dgm:t>
    </dgm:pt>
    <dgm:pt modelId="{BF66D392-74C1-4BDD-9212-C821B38E3039}" type="parTrans" cxnId="{4D05D084-B296-40D2-8EEF-FBF92FA3F985}">
      <dgm:prSet/>
      <dgm:spPr/>
      <dgm:t>
        <a:bodyPr/>
        <a:lstStyle/>
        <a:p>
          <a:pPr algn="ctr"/>
          <a:endParaRPr lang="ru-RU"/>
        </a:p>
      </dgm:t>
    </dgm:pt>
    <dgm:pt modelId="{A61EB31D-204C-40E6-BAC2-9BD0FCC900F1}" type="sibTrans" cxnId="{4D05D084-B296-40D2-8EEF-FBF92FA3F985}">
      <dgm:prSet/>
      <dgm:spPr/>
      <dgm:t>
        <a:bodyPr/>
        <a:lstStyle/>
        <a:p>
          <a:pPr algn="ctr"/>
          <a:endParaRPr lang="ru-RU"/>
        </a:p>
      </dgm:t>
    </dgm:pt>
    <dgm:pt modelId="{AF1BD4F3-13D7-4246-8950-0EC486A2FB11}">
      <dgm:prSet phldrT="[Текст]"/>
      <dgm:spPr/>
      <dgm:t>
        <a:bodyPr/>
        <a:lstStyle/>
        <a:p>
          <a:pPr algn="ctr"/>
          <a:r>
            <a:rPr lang="en-US" b="1" i="0"/>
            <a:t>Create a data frame by parsing the launch HTML tables</a:t>
          </a:r>
          <a:endParaRPr lang="ru-RU"/>
        </a:p>
      </dgm:t>
    </dgm:pt>
    <dgm:pt modelId="{CB523A1B-2C97-40EC-8BA0-0AFA7E3F8827}" type="parTrans" cxnId="{14E3BEB1-DDCA-42F2-833A-C57CA8175DA7}">
      <dgm:prSet/>
      <dgm:spPr/>
      <dgm:t>
        <a:bodyPr/>
        <a:lstStyle/>
        <a:p>
          <a:pPr algn="ctr"/>
          <a:endParaRPr lang="ru-RU"/>
        </a:p>
      </dgm:t>
    </dgm:pt>
    <dgm:pt modelId="{DE6E1E93-38BB-4C8B-9D8A-C9F72CE96298}" type="sibTrans" cxnId="{14E3BEB1-DDCA-42F2-833A-C57CA8175DA7}">
      <dgm:prSet/>
      <dgm:spPr/>
      <dgm:t>
        <a:bodyPr/>
        <a:lstStyle/>
        <a:p>
          <a:pPr algn="ctr"/>
          <a:endParaRPr lang="ru-RU"/>
        </a:p>
      </dgm:t>
    </dgm:pt>
    <dgm:pt modelId="{C1A35883-B6DA-4D78-B451-F2EB02450EE3}" type="pres">
      <dgm:prSet presAssocID="{5A6D6B73-3B81-4925-87CC-8B4C086215E1}" presName="linearFlow" presStyleCnt="0">
        <dgm:presLayoutVars>
          <dgm:resizeHandles val="exact"/>
        </dgm:presLayoutVars>
      </dgm:prSet>
      <dgm:spPr/>
    </dgm:pt>
    <dgm:pt modelId="{BE39D2DA-56B0-4FB1-A12C-AEF42395247A}" type="pres">
      <dgm:prSet presAssocID="{361B828B-FC02-4D62-8F20-566354B4FCE5}" presName="node" presStyleLbl="node1" presStyleIdx="0" presStyleCnt="4">
        <dgm:presLayoutVars>
          <dgm:bulletEnabled val="1"/>
        </dgm:presLayoutVars>
      </dgm:prSet>
      <dgm:spPr/>
    </dgm:pt>
    <dgm:pt modelId="{A64315E4-14A2-40D1-867D-73E97DCC68CE}" type="pres">
      <dgm:prSet presAssocID="{EAD945B6-2224-4AE0-9760-CC04AC4C3BCA}" presName="sibTrans" presStyleLbl="sibTrans2D1" presStyleIdx="0" presStyleCnt="3"/>
      <dgm:spPr/>
    </dgm:pt>
    <dgm:pt modelId="{0D91CB94-787B-4C54-9652-2C3FD3BA99F6}" type="pres">
      <dgm:prSet presAssocID="{EAD945B6-2224-4AE0-9760-CC04AC4C3BCA}" presName="connectorText" presStyleLbl="sibTrans2D1" presStyleIdx="0" presStyleCnt="3"/>
      <dgm:spPr/>
    </dgm:pt>
    <dgm:pt modelId="{20743B77-4A2F-455E-83C1-81B9D943D649}" type="pres">
      <dgm:prSet presAssocID="{DFADDA14-62FB-47F4-8CEC-DDB001374141}" presName="node" presStyleLbl="node1" presStyleIdx="1" presStyleCnt="4">
        <dgm:presLayoutVars>
          <dgm:bulletEnabled val="1"/>
        </dgm:presLayoutVars>
      </dgm:prSet>
      <dgm:spPr/>
    </dgm:pt>
    <dgm:pt modelId="{63D808BE-6846-469A-BA2D-A9B4FCCCEF8C}" type="pres">
      <dgm:prSet presAssocID="{93B73770-94AD-4221-9FB5-1F83EBB04DE2}" presName="sibTrans" presStyleLbl="sibTrans2D1" presStyleIdx="1" presStyleCnt="3"/>
      <dgm:spPr/>
    </dgm:pt>
    <dgm:pt modelId="{CA0B2ED9-6037-4C75-B36F-69A4D8DD5A7B}" type="pres">
      <dgm:prSet presAssocID="{93B73770-94AD-4221-9FB5-1F83EBB04DE2}" presName="connectorText" presStyleLbl="sibTrans2D1" presStyleIdx="1" presStyleCnt="3"/>
      <dgm:spPr/>
    </dgm:pt>
    <dgm:pt modelId="{D1641AEB-5BE1-4718-AF61-ECED788C1A9A}" type="pres">
      <dgm:prSet presAssocID="{6C57D854-DE45-4E36-846B-8C0BDA5A44F0}" presName="node" presStyleLbl="node1" presStyleIdx="2" presStyleCnt="4">
        <dgm:presLayoutVars>
          <dgm:bulletEnabled val="1"/>
        </dgm:presLayoutVars>
      </dgm:prSet>
      <dgm:spPr/>
    </dgm:pt>
    <dgm:pt modelId="{4EC71060-6514-4EAC-AAB0-BA3139C9CFA7}" type="pres">
      <dgm:prSet presAssocID="{D87CE160-B7DC-4C09-9F33-975E0EBCA802}" presName="sibTrans" presStyleLbl="sibTrans2D1" presStyleIdx="2" presStyleCnt="3"/>
      <dgm:spPr/>
    </dgm:pt>
    <dgm:pt modelId="{DFAA949A-4D35-4331-B678-6AE71144F5D3}" type="pres">
      <dgm:prSet presAssocID="{D87CE160-B7DC-4C09-9F33-975E0EBCA802}" presName="connectorText" presStyleLbl="sibTrans2D1" presStyleIdx="2" presStyleCnt="3"/>
      <dgm:spPr/>
    </dgm:pt>
    <dgm:pt modelId="{7E2276B6-EFCE-4F53-B926-0D048E0C946A}" type="pres">
      <dgm:prSet presAssocID="{AF1BD4F3-13D7-4246-8950-0EC486A2FB11}" presName="node" presStyleLbl="node1" presStyleIdx="3" presStyleCnt="4">
        <dgm:presLayoutVars>
          <dgm:bulletEnabled val="1"/>
        </dgm:presLayoutVars>
      </dgm:prSet>
      <dgm:spPr/>
    </dgm:pt>
  </dgm:ptLst>
  <dgm:cxnLst>
    <dgm:cxn modelId="{A2763039-C9BF-4610-BEB0-CFCE8A53443C}" type="presOf" srcId="{4A92E23A-9B0C-43C1-91C7-BD56063B2CCB}" destId="{20743B77-4A2F-455E-83C1-81B9D943D649}" srcOrd="0" destOrd="1" presId="urn:microsoft.com/office/officeart/2005/8/layout/process2"/>
    <dgm:cxn modelId="{D702AC41-17DE-47B1-B3CC-F734A0B51260}" srcId="{5A6D6B73-3B81-4925-87CC-8B4C086215E1}" destId="{DFADDA14-62FB-47F4-8CEC-DDB001374141}" srcOrd="1" destOrd="0" parTransId="{22F10461-CD80-4E24-A525-7B7ECCA4F71C}" sibTransId="{93B73770-94AD-4221-9FB5-1F83EBB04DE2}"/>
    <dgm:cxn modelId="{354EA767-A5AD-4DCF-9E39-3955A23B16D0}" srcId="{5A6D6B73-3B81-4925-87CC-8B4C086215E1}" destId="{361B828B-FC02-4D62-8F20-566354B4FCE5}" srcOrd="0" destOrd="0" parTransId="{888EEEB5-5124-4DA2-9779-F6A2D565B0E8}" sibTransId="{EAD945B6-2224-4AE0-9760-CC04AC4C3BCA}"/>
    <dgm:cxn modelId="{5A68C17B-4B8D-4F37-A9FF-4BF93D235F65}" type="presOf" srcId="{6C57D854-DE45-4E36-846B-8C0BDA5A44F0}" destId="{D1641AEB-5BE1-4718-AF61-ECED788C1A9A}" srcOrd="0" destOrd="0" presId="urn:microsoft.com/office/officeart/2005/8/layout/process2"/>
    <dgm:cxn modelId="{4D05D084-B296-40D2-8EEF-FBF92FA3F985}" srcId="{DFADDA14-62FB-47F4-8CEC-DDB001374141}" destId="{4A92E23A-9B0C-43C1-91C7-BD56063B2CCB}" srcOrd="0" destOrd="0" parTransId="{BF66D392-74C1-4BDD-9212-C821B38E3039}" sibTransId="{A61EB31D-204C-40E6-BAC2-9BD0FCC900F1}"/>
    <dgm:cxn modelId="{9604429E-A6ED-4054-950C-D0D0F5E5D1B0}" type="presOf" srcId="{EAD945B6-2224-4AE0-9760-CC04AC4C3BCA}" destId="{0D91CB94-787B-4C54-9652-2C3FD3BA99F6}" srcOrd="1" destOrd="0" presId="urn:microsoft.com/office/officeart/2005/8/layout/process2"/>
    <dgm:cxn modelId="{FC163DA3-CC31-459D-82DA-E4055FC35519}" type="presOf" srcId="{EAD945B6-2224-4AE0-9760-CC04AC4C3BCA}" destId="{A64315E4-14A2-40D1-867D-73E97DCC68CE}" srcOrd="0" destOrd="0" presId="urn:microsoft.com/office/officeart/2005/8/layout/process2"/>
    <dgm:cxn modelId="{3F08BFAD-37AD-4ADF-B30C-BF00DBC6486C}" type="presOf" srcId="{93B73770-94AD-4221-9FB5-1F83EBB04DE2}" destId="{63D808BE-6846-469A-BA2D-A9B4FCCCEF8C}" srcOrd="0" destOrd="0" presId="urn:microsoft.com/office/officeart/2005/8/layout/process2"/>
    <dgm:cxn modelId="{7485A6AE-9188-4EF3-AA3D-94D46FC8BAF6}" type="presOf" srcId="{361B828B-FC02-4D62-8F20-566354B4FCE5}" destId="{BE39D2DA-56B0-4FB1-A12C-AEF42395247A}" srcOrd="0" destOrd="0" presId="urn:microsoft.com/office/officeart/2005/8/layout/process2"/>
    <dgm:cxn modelId="{E74706B1-5B71-4FDE-BE2A-C43FEECDCADD}" type="presOf" srcId="{AF1BD4F3-13D7-4246-8950-0EC486A2FB11}" destId="{7E2276B6-EFCE-4F53-B926-0D048E0C946A}" srcOrd="0" destOrd="0" presId="urn:microsoft.com/office/officeart/2005/8/layout/process2"/>
    <dgm:cxn modelId="{14E3BEB1-DDCA-42F2-833A-C57CA8175DA7}" srcId="{5A6D6B73-3B81-4925-87CC-8B4C086215E1}" destId="{AF1BD4F3-13D7-4246-8950-0EC486A2FB11}" srcOrd="3" destOrd="0" parTransId="{CB523A1B-2C97-40EC-8BA0-0AFA7E3F8827}" sibTransId="{DE6E1E93-38BB-4C8B-9D8A-C9F72CE96298}"/>
    <dgm:cxn modelId="{EFDF4DB4-A30D-4D82-AD4A-8753C7AE3460}" type="presOf" srcId="{D87CE160-B7DC-4C09-9F33-975E0EBCA802}" destId="{4EC71060-6514-4EAC-AAB0-BA3139C9CFA7}" srcOrd="0" destOrd="0" presId="urn:microsoft.com/office/officeart/2005/8/layout/process2"/>
    <dgm:cxn modelId="{496569BD-636B-40AB-B267-FAF92018BAF5}" type="presOf" srcId="{DFADDA14-62FB-47F4-8CEC-DDB001374141}" destId="{20743B77-4A2F-455E-83C1-81B9D943D649}" srcOrd="0" destOrd="0" presId="urn:microsoft.com/office/officeart/2005/8/layout/process2"/>
    <dgm:cxn modelId="{9D0983C2-C731-402A-ABEC-D8D07E9E9B6F}" srcId="{5A6D6B73-3B81-4925-87CC-8B4C086215E1}" destId="{6C57D854-DE45-4E36-846B-8C0BDA5A44F0}" srcOrd="2" destOrd="0" parTransId="{A20CAB5B-91AE-4CF4-A8F3-D25BCCB46EBD}" sibTransId="{D87CE160-B7DC-4C09-9F33-975E0EBCA802}"/>
    <dgm:cxn modelId="{DFEBD2CF-A1BA-499F-895B-6F2ECE098FA2}" type="presOf" srcId="{D87CE160-B7DC-4C09-9F33-975E0EBCA802}" destId="{DFAA949A-4D35-4331-B678-6AE71144F5D3}" srcOrd="1" destOrd="0" presId="urn:microsoft.com/office/officeart/2005/8/layout/process2"/>
    <dgm:cxn modelId="{4F82E2D2-F766-4AE1-96CF-D10F1F6A7020}" type="presOf" srcId="{5A6D6B73-3B81-4925-87CC-8B4C086215E1}" destId="{C1A35883-B6DA-4D78-B451-F2EB02450EE3}" srcOrd="0" destOrd="0" presId="urn:microsoft.com/office/officeart/2005/8/layout/process2"/>
    <dgm:cxn modelId="{A12381EC-4A00-48D3-A415-5EDF95AEC01A}" type="presOf" srcId="{93B73770-94AD-4221-9FB5-1F83EBB04DE2}" destId="{CA0B2ED9-6037-4C75-B36F-69A4D8DD5A7B}" srcOrd="1" destOrd="0" presId="urn:microsoft.com/office/officeart/2005/8/layout/process2"/>
    <dgm:cxn modelId="{20CAFE6F-5574-49F7-8A98-EF206D1DBCB1}" type="presParOf" srcId="{C1A35883-B6DA-4D78-B451-F2EB02450EE3}" destId="{BE39D2DA-56B0-4FB1-A12C-AEF42395247A}" srcOrd="0" destOrd="0" presId="urn:microsoft.com/office/officeart/2005/8/layout/process2"/>
    <dgm:cxn modelId="{730EB377-F710-449A-8AC3-ABE9D9437DD4}" type="presParOf" srcId="{C1A35883-B6DA-4D78-B451-F2EB02450EE3}" destId="{A64315E4-14A2-40D1-867D-73E97DCC68CE}" srcOrd="1" destOrd="0" presId="urn:microsoft.com/office/officeart/2005/8/layout/process2"/>
    <dgm:cxn modelId="{BD2A149E-A6EC-4CB3-9EF9-AB9127BCC044}" type="presParOf" srcId="{A64315E4-14A2-40D1-867D-73E97DCC68CE}" destId="{0D91CB94-787B-4C54-9652-2C3FD3BA99F6}" srcOrd="0" destOrd="0" presId="urn:microsoft.com/office/officeart/2005/8/layout/process2"/>
    <dgm:cxn modelId="{03EFE2B2-87CC-4DB4-92A9-C32EFCE82639}" type="presParOf" srcId="{C1A35883-B6DA-4D78-B451-F2EB02450EE3}" destId="{20743B77-4A2F-455E-83C1-81B9D943D649}" srcOrd="2" destOrd="0" presId="urn:microsoft.com/office/officeart/2005/8/layout/process2"/>
    <dgm:cxn modelId="{125751B5-2AE3-4BAF-A896-C9C353FCDF47}" type="presParOf" srcId="{C1A35883-B6DA-4D78-B451-F2EB02450EE3}" destId="{63D808BE-6846-469A-BA2D-A9B4FCCCEF8C}" srcOrd="3" destOrd="0" presId="urn:microsoft.com/office/officeart/2005/8/layout/process2"/>
    <dgm:cxn modelId="{2AE20AE6-6543-4844-80E5-B8E007E58DA7}" type="presParOf" srcId="{63D808BE-6846-469A-BA2D-A9B4FCCCEF8C}" destId="{CA0B2ED9-6037-4C75-B36F-69A4D8DD5A7B}" srcOrd="0" destOrd="0" presId="urn:microsoft.com/office/officeart/2005/8/layout/process2"/>
    <dgm:cxn modelId="{62C3FB44-792E-4457-ADB5-90189440086B}" type="presParOf" srcId="{C1A35883-B6DA-4D78-B451-F2EB02450EE3}" destId="{D1641AEB-5BE1-4718-AF61-ECED788C1A9A}" srcOrd="4" destOrd="0" presId="urn:microsoft.com/office/officeart/2005/8/layout/process2"/>
    <dgm:cxn modelId="{A605E1AF-AFE6-4AD7-8257-9AE83D69F8FC}" type="presParOf" srcId="{C1A35883-B6DA-4D78-B451-F2EB02450EE3}" destId="{4EC71060-6514-4EAC-AAB0-BA3139C9CFA7}" srcOrd="5" destOrd="0" presId="urn:microsoft.com/office/officeart/2005/8/layout/process2"/>
    <dgm:cxn modelId="{8911082D-56C8-4050-8AB6-5C355C4F20E8}" type="presParOf" srcId="{4EC71060-6514-4EAC-AAB0-BA3139C9CFA7}" destId="{DFAA949A-4D35-4331-B678-6AE71144F5D3}" srcOrd="0" destOrd="0" presId="urn:microsoft.com/office/officeart/2005/8/layout/process2"/>
    <dgm:cxn modelId="{43C25491-0970-4E5F-A2C2-6F8ED8278F12}" type="presParOf" srcId="{C1A35883-B6DA-4D78-B451-F2EB02450EE3}" destId="{7E2276B6-EFCE-4F53-B926-0D048E0C946A}" srcOrd="6"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912DF26-0A45-4629-8F1A-4E16BB2F33F3}" type="doc">
      <dgm:prSet loTypeId="urn:microsoft.com/office/officeart/2005/8/layout/process1" loCatId="process" qsTypeId="urn:microsoft.com/office/officeart/2005/8/quickstyle/simple1" qsCatId="simple" csTypeId="urn:microsoft.com/office/officeart/2005/8/colors/accent1_2" csCatId="accent1" phldr="1"/>
      <dgm:spPr/>
    </dgm:pt>
    <dgm:pt modelId="{27310A5A-03FD-4E38-901D-EBE0813C11CB}">
      <dgm:prSet phldrT="[Текст]"/>
      <dgm:spPr/>
      <dgm:t>
        <a:bodyPr/>
        <a:lstStyle/>
        <a:p>
          <a:r>
            <a:rPr lang="en-US" b="1" i="0"/>
            <a:t>Import Libraries and Define Auxiliary Functions</a:t>
          </a:r>
          <a:endParaRPr lang="ru-RU"/>
        </a:p>
      </dgm:t>
    </dgm:pt>
    <dgm:pt modelId="{FEA4E1B8-B60E-45D4-B250-BE0C70A311C8}" type="parTrans" cxnId="{459556F1-24E9-4CBB-87DE-EB8E70DDB161}">
      <dgm:prSet/>
      <dgm:spPr/>
      <dgm:t>
        <a:bodyPr/>
        <a:lstStyle/>
        <a:p>
          <a:endParaRPr lang="ru-RU"/>
        </a:p>
      </dgm:t>
    </dgm:pt>
    <dgm:pt modelId="{21D50E48-D3C4-4690-BB5F-72D7FC2F711F}" type="sibTrans" cxnId="{459556F1-24E9-4CBB-87DE-EB8E70DDB161}">
      <dgm:prSet/>
      <dgm:spPr/>
      <dgm:t>
        <a:bodyPr/>
        <a:lstStyle/>
        <a:p>
          <a:endParaRPr lang="ru-RU"/>
        </a:p>
      </dgm:t>
    </dgm:pt>
    <dgm:pt modelId="{7F63A43D-2DA0-4161-9173-BCE388172D63}">
      <dgm:prSet phldrT="[Текст]"/>
      <dgm:spPr/>
      <dgm:t>
        <a:bodyPr/>
        <a:lstStyle/>
        <a:p>
          <a:r>
            <a:rPr lang="en-US" b="1" i="0"/>
            <a:t>Data Analysis</a:t>
          </a:r>
          <a:endParaRPr lang="ru-RU"/>
        </a:p>
      </dgm:t>
    </dgm:pt>
    <dgm:pt modelId="{BB49EF1A-8D1C-463A-9CA2-3178DCEAF50E}" type="parTrans" cxnId="{1CDAE3FC-12FE-42A1-87A0-DF135B6C7FE7}">
      <dgm:prSet/>
      <dgm:spPr/>
      <dgm:t>
        <a:bodyPr/>
        <a:lstStyle/>
        <a:p>
          <a:endParaRPr lang="ru-RU"/>
        </a:p>
      </dgm:t>
    </dgm:pt>
    <dgm:pt modelId="{5D162E07-A384-4FE1-A3F1-EF1F9C0700B1}" type="sibTrans" cxnId="{1CDAE3FC-12FE-42A1-87A0-DF135B6C7FE7}">
      <dgm:prSet/>
      <dgm:spPr/>
      <dgm:t>
        <a:bodyPr/>
        <a:lstStyle/>
        <a:p>
          <a:endParaRPr lang="ru-RU"/>
        </a:p>
      </dgm:t>
    </dgm:pt>
    <dgm:pt modelId="{00409C3E-29C8-452D-9511-A38EA992026C}">
      <dgm:prSet phldrT="[Текст]"/>
      <dgm:spPr/>
      <dgm:t>
        <a:bodyPr/>
        <a:lstStyle/>
        <a:p>
          <a:r>
            <a:rPr lang="en-US" b="1" i="0"/>
            <a:t>Calculation the number of launches on each site</a:t>
          </a:r>
          <a:endParaRPr lang="ru-RU"/>
        </a:p>
      </dgm:t>
    </dgm:pt>
    <dgm:pt modelId="{2B9A554D-ED3F-423F-B769-AB7119D29AA8}" type="parTrans" cxnId="{EE03437C-EEE2-4698-B924-0927672E373A}">
      <dgm:prSet/>
      <dgm:spPr/>
      <dgm:t>
        <a:bodyPr/>
        <a:lstStyle/>
        <a:p>
          <a:endParaRPr lang="ru-RU"/>
        </a:p>
      </dgm:t>
    </dgm:pt>
    <dgm:pt modelId="{9CED94CF-35FA-4AB2-80FB-872BE487CBA3}" type="sibTrans" cxnId="{EE03437C-EEE2-4698-B924-0927672E373A}">
      <dgm:prSet/>
      <dgm:spPr/>
      <dgm:t>
        <a:bodyPr/>
        <a:lstStyle/>
        <a:p>
          <a:endParaRPr lang="ru-RU"/>
        </a:p>
      </dgm:t>
    </dgm:pt>
    <dgm:pt modelId="{BFCE83FD-45AB-4620-AB99-A5F21573F151}">
      <dgm:prSet phldrT="[Текст]"/>
      <dgm:spPr/>
      <dgm:t>
        <a:bodyPr/>
        <a:lstStyle/>
        <a:p>
          <a:r>
            <a:rPr lang="en-US"/>
            <a:t>Loading datasets</a:t>
          </a:r>
          <a:endParaRPr lang="ru-RU"/>
        </a:p>
      </dgm:t>
    </dgm:pt>
    <dgm:pt modelId="{4CFD8F7B-38D8-4078-AD40-01AA9E990E76}" type="parTrans" cxnId="{CDC32DD6-1361-4B89-9955-40503E7A3447}">
      <dgm:prSet/>
      <dgm:spPr/>
      <dgm:t>
        <a:bodyPr/>
        <a:lstStyle/>
        <a:p>
          <a:endParaRPr lang="ru-RU"/>
        </a:p>
      </dgm:t>
    </dgm:pt>
    <dgm:pt modelId="{2546CBD9-B4E3-45F5-BA1B-02A3B4B5AD99}" type="sibTrans" cxnId="{CDC32DD6-1361-4B89-9955-40503E7A3447}">
      <dgm:prSet/>
      <dgm:spPr/>
      <dgm:t>
        <a:bodyPr/>
        <a:lstStyle/>
        <a:p>
          <a:endParaRPr lang="ru-RU"/>
        </a:p>
      </dgm:t>
    </dgm:pt>
    <dgm:pt modelId="{CD552E4E-8EF0-4EAA-A357-15F68688965B}">
      <dgm:prSet phldrT="[Текст]"/>
      <dgm:spPr/>
      <dgm:t>
        <a:bodyPr/>
        <a:lstStyle/>
        <a:p>
          <a:r>
            <a:rPr lang="en-US" b="0" i="0"/>
            <a:t>Identify and calculate the percentage of the missing values in each attribute</a:t>
          </a:r>
          <a:endParaRPr lang="ru-RU"/>
        </a:p>
      </dgm:t>
    </dgm:pt>
    <dgm:pt modelId="{5D4F9B9A-9FE7-403D-8C0C-73DADE1385CD}" type="parTrans" cxnId="{7F85BCF7-8539-455D-9BCF-2B2ACC32011C}">
      <dgm:prSet/>
      <dgm:spPr/>
      <dgm:t>
        <a:bodyPr/>
        <a:lstStyle/>
        <a:p>
          <a:endParaRPr lang="ru-RU"/>
        </a:p>
      </dgm:t>
    </dgm:pt>
    <dgm:pt modelId="{0F13C192-D473-42C8-8A31-8F3D34C8C104}" type="sibTrans" cxnId="{7F85BCF7-8539-455D-9BCF-2B2ACC32011C}">
      <dgm:prSet/>
      <dgm:spPr/>
      <dgm:t>
        <a:bodyPr/>
        <a:lstStyle/>
        <a:p>
          <a:endParaRPr lang="ru-RU"/>
        </a:p>
      </dgm:t>
    </dgm:pt>
    <dgm:pt modelId="{DCF98F23-4726-43F2-95C6-38F261822681}">
      <dgm:prSet phldrT="[Текст]"/>
      <dgm:spPr/>
      <dgm:t>
        <a:bodyPr/>
        <a:lstStyle/>
        <a:p>
          <a:r>
            <a:rPr lang="en-US" b="0" i="0"/>
            <a:t>Identify which columns are numerical and categorical</a:t>
          </a:r>
          <a:endParaRPr lang="ru-RU"/>
        </a:p>
      </dgm:t>
    </dgm:pt>
    <dgm:pt modelId="{987AD98D-A1FB-48BA-A6ED-3081CC125245}" type="parTrans" cxnId="{39BBFDCE-3FC7-4A09-A66C-8E8BABB6E511}">
      <dgm:prSet/>
      <dgm:spPr/>
      <dgm:t>
        <a:bodyPr/>
        <a:lstStyle/>
        <a:p>
          <a:endParaRPr lang="ru-RU"/>
        </a:p>
      </dgm:t>
    </dgm:pt>
    <dgm:pt modelId="{4D190A63-A75C-4A95-9907-889728B6AB12}" type="sibTrans" cxnId="{39BBFDCE-3FC7-4A09-A66C-8E8BABB6E511}">
      <dgm:prSet/>
      <dgm:spPr/>
      <dgm:t>
        <a:bodyPr/>
        <a:lstStyle/>
        <a:p>
          <a:endParaRPr lang="ru-RU"/>
        </a:p>
      </dgm:t>
    </dgm:pt>
    <dgm:pt modelId="{C448AC1A-88AC-455E-82EE-DCC9946791AE}">
      <dgm:prSet phldrT="[Текст]"/>
      <dgm:spPr/>
      <dgm:t>
        <a:bodyPr/>
        <a:lstStyle/>
        <a:p>
          <a:r>
            <a:rPr lang="en-US" b="1" i="0"/>
            <a:t>Calculation the number and occurrence of each orbit</a:t>
          </a:r>
          <a:endParaRPr lang="ru-RU"/>
        </a:p>
      </dgm:t>
    </dgm:pt>
    <dgm:pt modelId="{0C065965-7CFD-4037-A599-B4AB273DD347}" type="parTrans" cxnId="{E64ED650-D5A7-42CE-A674-FFECDADFAF5B}">
      <dgm:prSet/>
      <dgm:spPr/>
      <dgm:t>
        <a:bodyPr/>
        <a:lstStyle/>
        <a:p>
          <a:endParaRPr lang="ru-RU"/>
        </a:p>
      </dgm:t>
    </dgm:pt>
    <dgm:pt modelId="{53C08AAE-5520-4E15-B96D-AB341CB6809F}" type="sibTrans" cxnId="{E64ED650-D5A7-42CE-A674-FFECDADFAF5B}">
      <dgm:prSet/>
      <dgm:spPr/>
      <dgm:t>
        <a:bodyPr/>
        <a:lstStyle/>
        <a:p>
          <a:endParaRPr lang="ru-RU"/>
        </a:p>
      </dgm:t>
    </dgm:pt>
    <dgm:pt modelId="{82897347-B142-4875-8862-98F100ADBE65}">
      <dgm:prSet phldrT="[Текст]"/>
      <dgm:spPr/>
      <dgm:t>
        <a:bodyPr/>
        <a:lstStyle/>
        <a:p>
          <a:r>
            <a:rPr lang="en-US" b="1" i="0"/>
            <a:t>Calculation the number and occurence of mission outcome of the orbits</a:t>
          </a:r>
          <a:endParaRPr lang="ru-RU"/>
        </a:p>
      </dgm:t>
    </dgm:pt>
    <dgm:pt modelId="{108E98D8-8E5F-4EEF-9FDC-80DE894A64F1}" type="parTrans" cxnId="{AC94F624-7E52-42A0-BF82-202A8E95778B}">
      <dgm:prSet/>
      <dgm:spPr/>
      <dgm:t>
        <a:bodyPr/>
        <a:lstStyle/>
        <a:p>
          <a:endParaRPr lang="ru-RU"/>
        </a:p>
      </dgm:t>
    </dgm:pt>
    <dgm:pt modelId="{304CD2E9-292C-4C82-BBAD-1D52B363FABB}" type="sibTrans" cxnId="{AC94F624-7E52-42A0-BF82-202A8E95778B}">
      <dgm:prSet/>
      <dgm:spPr/>
      <dgm:t>
        <a:bodyPr/>
        <a:lstStyle/>
        <a:p>
          <a:endParaRPr lang="ru-RU"/>
        </a:p>
      </dgm:t>
    </dgm:pt>
    <dgm:pt modelId="{58E8E7CC-9358-4DD8-9DE2-8823331897EF}">
      <dgm:prSet phldrT="[Текст]"/>
      <dgm:spPr/>
      <dgm:t>
        <a:bodyPr/>
        <a:lstStyle/>
        <a:p>
          <a:r>
            <a:rPr lang="en-US" b="1" i="0"/>
            <a:t>Creation a landing outcome label from Outcome column</a:t>
          </a:r>
          <a:endParaRPr lang="ru-RU"/>
        </a:p>
      </dgm:t>
    </dgm:pt>
    <dgm:pt modelId="{CEC447B5-6BB3-4831-A1F5-F8D1B2A1036A}" type="parTrans" cxnId="{248F8DFB-5ACF-4E48-A274-AD6C1369124B}">
      <dgm:prSet/>
      <dgm:spPr/>
      <dgm:t>
        <a:bodyPr/>
        <a:lstStyle/>
        <a:p>
          <a:endParaRPr lang="ru-RU"/>
        </a:p>
      </dgm:t>
    </dgm:pt>
    <dgm:pt modelId="{276534E3-EE3F-4818-962C-8D54A16A409E}" type="sibTrans" cxnId="{248F8DFB-5ACF-4E48-A274-AD6C1369124B}">
      <dgm:prSet/>
      <dgm:spPr/>
      <dgm:t>
        <a:bodyPr/>
        <a:lstStyle/>
        <a:p>
          <a:endParaRPr lang="ru-RU"/>
        </a:p>
      </dgm:t>
    </dgm:pt>
    <dgm:pt modelId="{C0823DE3-8A15-408D-B35E-01B5825F4005}" type="pres">
      <dgm:prSet presAssocID="{8912DF26-0A45-4629-8F1A-4E16BB2F33F3}" presName="Name0" presStyleCnt="0">
        <dgm:presLayoutVars>
          <dgm:dir/>
          <dgm:resizeHandles val="exact"/>
        </dgm:presLayoutVars>
      </dgm:prSet>
      <dgm:spPr/>
    </dgm:pt>
    <dgm:pt modelId="{17900A49-AF19-4EAF-86F5-B0D9CE9B9AC5}" type="pres">
      <dgm:prSet presAssocID="{27310A5A-03FD-4E38-901D-EBE0813C11CB}" presName="node" presStyleLbl="node1" presStyleIdx="0" presStyleCnt="6">
        <dgm:presLayoutVars>
          <dgm:bulletEnabled val="1"/>
        </dgm:presLayoutVars>
      </dgm:prSet>
      <dgm:spPr/>
    </dgm:pt>
    <dgm:pt modelId="{F5A2ABF1-6A83-4AF8-807B-CB65C8BB54B8}" type="pres">
      <dgm:prSet presAssocID="{21D50E48-D3C4-4690-BB5F-72D7FC2F711F}" presName="sibTrans" presStyleLbl="sibTrans2D1" presStyleIdx="0" presStyleCnt="5"/>
      <dgm:spPr/>
    </dgm:pt>
    <dgm:pt modelId="{862810D6-ECC9-42B1-AF17-69A2EA16476B}" type="pres">
      <dgm:prSet presAssocID="{21D50E48-D3C4-4690-BB5F-72D7FC2F711F}" presName="connectorText" presStyleLbl="sibTrans2D1" presStyleIdx="0" presStyleCnt="5"/>
      <dgm:spPr/>
    </dgm:pt>
    <dgm:pt modelId="{7200C64B-7145-484B-A419-0D5BED7D4E3D}" type="pres">
      <dgm:prSet presAssocID="{7F63A43D-2DA0-4161-9173-BCE388172D63}" presName="node" presStyleLbl="node1" presStyleIdx="1" presStyleCnt="6">
        <dgm:presLayoutVars>
          <dgm:bulletEnabled val="1"/>
        </dgm:presLayoutVars>
      </dgm:prSet>
      <dgm:spPr/>
    </dgm:pt>
    <dgm:pt modelId="{9496A77D-4286-4ED2-B4ED-30DDFAD8D1A2}" type="pres">
      <dgm:prSet presAssocID="{5D162E07-A384-4FE1-A3F1-EF1F9C0700B1}" presName="sibTrans" presStyleLbl="sibTrans2D1" presStyleIdx="1" presStyleCnt="5"/>
      <dgm:spPr/>
    </dgm:pt>
    <dgm:pt modelId="{ED341E01-F684-4844-8AFC-B2D2A634E1B0}" type="pres">
      <dgm:prSet presAssocID="{5D162E07-A384-4FE1-A3F1-EF1F9C0700B1}" presName="connectorText" presStyleLbl="sibTrans2D1" presStyleIdx="1" presStyleCnt="5"/>
      <dgm:spPr/>
    </dgm:pt>
    <dgm:pt modelId="{BB899FEA-84FF-4E30-8A7A-1743DB7E2EE5}" type="pres">
      <dgm:prSet presAssocID="{00409C3E-29C8-452D-9511-A38EA992026C}" presName="node" presStyleLbl="node1" presStyleIdx="2" presStyleCnt="6">
        <dgm:presLayoutVars>
          <dgm:bulletEnabled val="1"/>
        </dgm:presLayoutVars>
      </dgm:prSet>
      <dgm:spPr/>
    </dgm:pt>
    <dgm:pt modelId="{00A47AD5-1CF7-43F0-A1EC-F38586CFDDCF}" type="pres">
      <dgm:prSet presAssocID="{9CED94CF-35FA-4AB2-80FB-872BE487CBA3}" presName="sibTrans" presStyleLbl="sibTrans2D1" presStyleIdx="2" presStyleCnt="5"/>
      <dgm:spPr/>
    </dgm:pt>
    <dgm:pt modelId="{37F95FAD-6A46-4CB2-B6B3-CBEC8C93C116}" type="pres">
      <dgm:prSet presAssocID="{9CED94CF-35FA-4AB2-80FB-872BE487CBA3}" presName="connectorText" presStyleLbl="sibTrans2D1" presStyleIdx="2" presStyleCnt="5"/>
      <dgm:spPr/>
    </dgm:pt>
    <dgm:pt modelId="{199890E6-BE64-4660-BC97-21A3B798E7DF}" type="pres">
      <dgm:prSet presAssocID="{C448AC1A-88AC-455E-82EE-DCC9946791AE}" presName="node" presStyleLbl="node1" presStyleIdx="3" presStyleCnt="6">
        <dgm:presLayoutVars>
          <dgm:bulletEnabled val="1"/>
        </dgm:presLayoutVars>
      </dgm:prSet>
      <dgm:spPr/>
    </dgm:pt>
    <dgm:pt modelId="{98862767-C47D-48A4-B715-BEC5247939A3}" type="pres">
      <dgm:prSet presAssocID="{53C08AAE-5520-4E15-B96D-AB341CB6809F}" presName="sibTrans" presStyleLbl="sibTrans2D1" presStyleIdx="3" presStyleCnt="5"/>
      <dgm:spPr/>
    </dgm:pt>
    <dgm:pt modelId="{64AAB18C-A1E4-4790-BF03-92A3839EA63A}" type="pres">
      <dgm:prSet presAssocID="{53C08AAE-5520-4E15-B96D-AB341CB6809F}" presName="connectorText" presStyleLbl="sibTrans2D1" presStyleIdx="3" presStyleCnt="5"/>
      <dgm:spPr/>
    </dgm:pt>
    <dgm:pt modelId="{E6376D0C-EC42-46D8-9A74-CF693E6020C8}" type="pres">
      <dgm:prSet presAssocID="{82897347-B142-4875-8862-98F100ADBE65}" presName="node" presStyleLbl="node1" presStyleIdx="4" presStyleCnt="6">
        <dgm:presLayoutVars>
          <dgm:bulletEnabled val="1"/>
        </dgm:presLayoutVars>
      </dgm:prSet>
      <dgm:spPr/>
    </dgm:pt>
    <dgm:pt modelId="{0F34E354-AC4B-48EC-9C2D-8FC4490C0117}" type="pres">
      <dgm:prSet presAssocID="{304CD2E9-292C-4C82-BBAD-1D52B363FABB}" presName="sibTrans" presStyleLbl="sibTrans2D1" presStyleIdx="4" presStyleCnt="5"/>
      <dgm:spPr/>
    </dgm:pt>
    <dgm:pt modelId="{08651769-1266-4D0B-987C-57CBC814AFBE}" type="pres">
      <dgm:prSet presAssocID="{304CD2E9-292C-4C82-BBAD-1D52B363FABB}" presName="connectorText" presStyleLbl="sibTrans2D1" presStyleIdx="4" presStyleCnt="5"/>
      <dgm:spPr/>
    </dgm:pt>
    <dgm:pt modelId="{9543A5A8-36A2-4297-A371-F641E8F1DBB2}" type="pres">
      <dgm:prSet presAssocID="{58E8E7CC-9358-4DD8-9DE2-8823331897EF}" presName="node" presStyleLbl="node1" presStyleIdx="5" presStyleCnt="6">
        <dgm:presLayoutVars>
          <dgm:bulletEnabled val="1"/>
        </dgm:presLayoutVars>
      </dgm:prSet>
      <dgm:spPr/>
    </dgm:pt>
  </dgm:ptLst>
  <dgm:cxnLst>
    <dgm:cxn modelId="{95B38B02-A136-431B-B081-548615841F34}" type="presOf" srcId="{58E8E7CC-9358-4DD8-9DE2-8823331897EF}" destId="{9543A5A8-36A2-4297-A371-F641E8F1DBB2}" srcOrd="0" destOrd="0" presId="urn:microsoft.com/office/officeart/2005/8/layout/process1"/>
    <dgm:cxn modelId="{91FFF109-FDBE-4D57-B8BB-5DE4F446D092}" type="presOf" srcId="{8912DF26-0A45-4629-8F1A-4E16BB2F33F3}" destId="{C0823DE3-8A15-408D-B35E-01B5825F4005}" srcOrd="0" destOrd="0" presId="urn:microsoft.com/office/officeart/2005/8/layout/process1"/>
    <dgm:cxn modelId="{A9758A24-C183-4091-8D76-BB06015A30CE}" type="presOf" srcId="{CD552E4E-8EF0-4EAA-A357-15F68688965B}" destId="{7200C64B-7145-484B-A419-0D5BED7D4E3D}" srcOrd="0" destOrd="2" presId="urn:microsoft.com/office/officeart/2005/8/layout/process1"/>
    <dgm:cxn modelId="{AC94F624-7E52-42A0-BF82-202A8E95778B}" srcId="{8912DF26-0A45-4629-8F1A-4E16BB2F33F3}" destId="{82897347-B142-4875-8862-98F100ADBE65}" srcOrd="4" destOrd="0" parTransId="{108E98D8-8E5F-4EEF-9FDC-80DE894A64F1}" sibTransId="{304CD2E9-292C-4C82-BBAD-1D52B363FABB}"/>
    <dgm:cxn modelId="{FC0CAD29-5BAF-4776-A94D-F6F394684169}" type="presOf" srcId="{82897347-B142-4875-8862-98F100ADBE65}" destId="{E6376D0C-EC42-46D8-9A74-CF693E6020C8}" srcOrd="0" destOrd="0" presId="urn:microsoft.com/office/officeart/2005/8/layout/process1"/>
    <dgm:cxn modelId="{5245E55D-287C-4FDA-9E94-4889DC5C86D7}" type="presOf" srcId="{21D50E48-D3C4-4690-BB5F-72D7FC2F711F}" destId="{F5A2ABF1-6A83-4AF8-807B-CB65C8BB54B8}" srcOrd="0" destOrd="0" presId="urn:microsoft.com/office/officeart/2005/8/layout/process1"/>
    <dgm:cxn modelId="{11912143-6FB7-4BFC-815F-FA8713916436}" type="presOf" srcId="{27310A5A-03FD-4E38-901D-EBE0813C11CB}" destId="{17900A49-AF19-4EAF-86F5-B0D9CE9B9AC5}" srcOrd="0" destOrd="0" presId="urn:microsoft.com/office/officeart/2005/8/layout/process1"/>
    <dgm:cxn modelId="{DB7F494B-28D2-42A4-B83A-80173E3960C2}" type="presOf" srcId="{00409C3E-29C8-452D-9511-A38EA992026C}" destId="{BB899FEA-84FF-4E30-8A7A-1743DB7E2EE5}" srcOrd="0" destOrd="0" presId="urn:microsoft.com/office/officeart/2005/8/layout/process1"/>
    <dgm:cxn modelId="{0F9FCF6B-AEC1-4A2D-B31B-7D4096A30E22}" type="presOf" srcId="{9CED94CF-35FA-4AB2-80FB-872BE487CBA3}" destId="{37F95FAD-6A46-4CB2-B6B3-CBEC8C93C116}" srcOrd="1" destOrd="0" presId="urn:microsoft.com/office/officeart/2005/8/layout/process1"/>
    <dgm:cxn modelId="{50E1A64E-A1A9-4843-B4D1-43B24480C33D}" type="presOf" srcId="{BFCE83FD-45AB-4620-AB99-A5F21573F151}" destId="{7200C64B-7145-484B-A419-0D5BED7D4E3D}" srcOrd="0" destOrd="1" presId="urn:microsoft.com/office/officeart/2005/8/layout/process1"/>
    <dgm:cxn modelId="{E64ED650-D5A7-42CE-A674-FFECDADFAF5B}" srcId="{8912DF26-0A45-4629-8F1A-4E16BB2F33F3}" destId="{C448AC1A-88AC-455E-82EE-DCC9946791AE}" srcOrd="3" destOrd="0" parTransId="{0C065965-7CFD-4037-A599-B4AB273DD347}" sibTransId="{53C08AAE-5520-4E15-B96D-AB341CB6809F}"/>
    <dgm:cxn modelId="{7E84BF58-244C-491B-9CF8-E2A4169B9B55}" type="presOf" srcId="{304CD2E9-292C-4C82-BBAD-1D52B363FABB}" destId="{0F34E354-AC4B-48EC-9C2D-8FC4490C0117}" srcOrd="0" destOrd="0" presId="urn:microsoft.com/office/officeart/2005/8/layout/process1"/>
    <dgm:cxn modelId="{EE03437C-EEE2-4698-B924-0927672E373A}" srcId="{8912DF26-0A45-4629-8F1A-4E16BB2F33F3}" destId="{00409C3E-29C8-452D-9511-A38EA992026C}" srcOrd="2" destOrd="0" parTransId="{2B9A554D-ED3F-423F-B769-AB7119D29AA8}" sibTransId="{9CED94CF-35FA-4AB2-80FB-872BE487CBA3}"/>
    <dgm:cxn modelId="{48C24184-286F-461B-A02B-D8629C29739D}" type="presOf" srcId="{5D162E07-A384-4FE1-A3F1-EF1F9C0700B1}" destId="{ED341E01-F684-4844-8AFC-B2D2A634E1B0}" srcOrd="1" destOrd="0" presId="urn:microsoft.com/office/officeart/2005/8/layout/process1"/>
    <dgm:cxn modelId="{B2B38894-8574-4D54-A793-71AAC45A45EA}" type="presOf" srcId="{C448AC1A-88AC-455E-82EE-DCC9946791AE}" destId="{199890E6-BE64-4660-BC97-21A3B798E7DF}" srcOrd="0" destOrd="0" presId="urn:microsoft.com/office/officeart/2005/8/layout/process1"/>
    <dgm:cxn modelId="{C1E6E1AA-6D53-4E09-AD8D-FD8672C4AE54}" type="presOf" srcId="{DCF98F23-4726-43F2-95C6-38F261822681}" destId="{7200C64B-7145-484B-A419-0D5BED7D4E3D}" srcOrd="0" destOrd="3" presId="urn:microsoft.com/office/officeart/2005/8/layout/process1"/>
    <dgm:cxn modelId="{15F56DAF-6E2A-4582-BAF0-D81503F0648D}" type="presOf" srcId="{53C08AAE-5520-4E15-B96D-AB341CB6809F}" destId="{64AAB18C-A1E4-4790-BF03-92A3839EA63A}" srcOrd="1" destOrd="0" presId="urn:microsoft.com/office/officeart/2005/8/layout/process1"/>
    <dgm:cxn modelId="{5F7E88C4-6D63-4081-89FD-EB6E3B6164F2}" type="presOf" srcId="{53C08AAE-5520-4E15-B96D-AB341CB6809F}" destId="{98862767-C47D-48A4-B715-BEC5247939A3}" srcOrd="0" destOrd="0" presId="urn:microsoft.com/office/officeart/2005/8/layout/process1"/>
    <dgm:cxn modelId="{39BBFDCE-3FC7-4A09-A66C-8E8BABB6E511}" srcId="{7F63A43D-2DA0-4161-9173-BCE388172D63}" destId="{DCF98F23-4726-43F2-95C6-38F261822681}" srcOrd="2" destOrd="0" parTransId="{987AD98D-A1FB-48BA-A6ED-3081CC125245}" sibTransId="{4D190A63-A75C-4A95-9907-889728B6AB12}"/>
    <dgm:cxn modelId="{FC805CD2-C35A-4FD2-B6C7-00A5E34DB6FE}" type="presOf" srcId="{5D162E07-A384-4FE1-A3F1-EF1F9C0700B1}" destId="{9496A77D-4286-4ED2-B4ED-30DDFAD8D1A2}" srcOrd="0" destOrd="0" presId="urn:microsoft.com/office/officeart/2005/8/layout/process1"/>
    <dgm:cxn modelId="{CDC32DD6-1361-4B89-9955-40503E7A3447}" srcId="{7F63A43D-2DA0-4161-9173-BCE388172D63}" destId="{BFCE83FD-45AB-4620-AB99-A5F21573F151}" srcOrd="0" destOrd="0" parTransId="{4CFD8F7B-38D8-4078-AD40-01AA9E990E76}" sibTransId="{2546CBD9-B4E3-45F5-BA1B-02A3B4B5AD99}"/>
    <dgm:cxn modelId="{702D99D8-D0BD-47BA-811A-CF8AB986BC67}" type="presOf" srcId="{9CED94CF-35FA-4AB2-80FB-872BE487CBA3}" destId="{00A47AD5-1CF7-43F0-A1EC-F38586CFDDCF}" srcOrd="0" destOrd="0" presId="urn:microsoft.com/office/officeart/2005/8/layout/process1"/>
    <dgm:cxn modelId="{D486E2DD-D831-4F73-A2BF-D86DF274142B}" type="presOf" srcId="{7F63A43D-2DA0-4161-9173-BCE388172D63}" destId="{7200C64B-7145-484B-A419-0D5BED7D4E3D}" srcOrd="0" destOrd="0" presId="urn:microsoft.com/office/officeart/2005/8/layout/process1"/>
    <dgm:cxn modelId="{33DD2AE5-FFE0-4B28-A628-A0DC77385BCB}" type="presOf" srcId="{21D50E48-D3C4-4690-BB5F-72D7FC2F711F}" destId="{862810D6-ECC9-42B1-AF17-69A2EA16476B}" srcOrd="1" destOrd="0" presId="urn:microsoft.com/office/officeart/2005/8/layout/process1"/>
    <dgm:cxn modelId="{459556F1-24E9-4CBB-87DE-EB8E70DDB161}" srcId="{8912DF26-0A45-4629-8F1A-4E16BB2F33F3}" destId="{27310A5A-03FD-4E38-901D-EBE0813C11CB}" srcOrd="0" destOrd="0" parTransId="{FEA4E1B8-B60E-45D4-B250-BE0C70A311C8}" sibTransId="{21D50E48-D3C4-4690-BB5F-72D7FC2F711F}"/>
    <dgm:cxn modelId="{7F85BCF7-8539-455D-9BCF-2B2ACC32011C}" srcId="{7F63A43D-2DA0-4161-9173-BCE388172D63}" destId="{CD552E4E-8EF0-4EAA-A357-15F68688965B}" srcOrd="1" destOrd="0" parTransId="{5D4F9B9A-9FE7-403D-8C0C-73DADE1385CD}" sibTransId="{0F13C192-D473-42C8-8A31-8F3D34C8C104}"/>
    <dgm:cxn modelId="{248F8DFB-5ACF-4E48-A274-AD6C1369124B}" srcId="{8912DF26-0A45-4629-8F1A-4E16BB2F33F3}" destId="{58E8E7CC-9358-4DD8-9DE2-8823331897EF}" srcOrd="5" destOrd="0" parTransId="{CEC447B5-6BB3-4831-A1F5-F8D1B2A1036A}" sibTransId="{276534E3-EE3F-4818-962C-8D54A16A409E}"/>
    <dgm:cxn modelId="{1CDAE3FC-12FE-42A1-87A0-DF135B6C7FE7}" srcId="{8912DF26-0A45-4629-8F1A-4E16BB2F33F3}" destId="{7F63A43D-2DA0-4161-9173-BCE388172D63}" srcOrd="1" destOrd="0" parTransId="{BB49EF1A-8D1C-463A-9CA2-3178DCEAF50E}" sibTransId="{5D162E07-A384-4FE1-A3F1-EF1F9C0700B1}"/>
    <dgm:cxn modelId="{F783E7FF-82E1-4C49-9A6B-D31874149D9D}" type="presOf" srcId="{304CD2E9-292C-4C82-BBAD-1D52B363FABB}" destId="{08651769-1266-4D0B-987C-57CBC814AFBE}" srcOrd="1" destOrd="0" presId="urn:microsoft.com/office/officeart/2005/8/layout/process1"/>
    <dgm:cxn modelId="{B7471953-15D1-46EC-9A49-D1DB5A8E7141}" type="presParOf" srcId="{C0823DE3-8A15-408D-B35E-01B5825F4005}" destId="{17900A49-AF19-4EAF-86F5-B0D9CE9B9AC5}" srcOrd="0" destOrd="0" presId="urn:microsoft.com/office/officeart/2005/8/layout/process1"/>
    <dgm:cxn modelId="{37B1F294-2664-4E58-8A77-E7AE9A499193}" type="presParOf" srcId="{C0823DE3-8A15-408D-B35E-01B5825F4005}" destId="{F5A2ABF1-6A83-4AF8-807B-CB65C8BB54B8}" srcOrd="1" destOrd="0" presId="urn:microsoft.com/office/officeart/2005/8/layout/process1"/>
    <dgm:cxn modelId="{665A6C63-3AB3-4080-97F5-862BF994BFFE}" type="presParOf" srcId="{F5A2ABF1-6A83-4AF8-807B-CB65C8BB54B8}" destId="{862810D6-ECC9-42B1-AF17-69A2EA16476B}" srcOrd="0" destOrd="0" presId="urn:microsoft.com/office/officeart/2005/8/layout/process1"/>
    <dgm:cxn modelId="{A5B16E03-531B-4997-93A2-35DBF8227B75}" type="presParOf" srcId="{C0823DE3-8A15-408D-B35E-01B5825F4005}" destId="{7200C64B-7145-484B-A419-0D5BED7D4E3D}" srcOrd="2" destOrd="0" presId="urn:microsoft.com/office/officeart/2005/8/layout/process1"/>
    <dgm:cxn modelId="{00A4E7BD-5A2F-4853-90E9-C08B8F34E3A4}" type="presParOf" srcId="{C0823DE3-8A15-408D-B35E-01B5825F4005}" destId="{9496A77D-4286-4ED2-B4ED-30DDFAD8D1A2}" srcOrd="3" destOrd="0" presId="urn:microsoft.com/office/officeart/2005/8/layout/process1"/>
    <dgm:cxn modelId="{FFD5E062-1836-4EB0-8D91-F36D601CF6D8}" type="presParOf" srcId="{9496A77D-4286-4ED2-B4ED-30DDFAD8D1A2}" destId="{ED341E01-F684-4844-8AFC-B2D2A634E1B0}" srcOrd="0" destOrd="0" presId="urn:microsoft.com/office/officeart/2005/8/layout/process1"/>
    <dgm:cxn modelId="{F4878AAA-1BB0-4F58-B782-CCA0AC1059B5}" type="presParOf" srcId="{C0823DE3-8A15-408D-B35E-01B5825F4005}" destId="{BB899FEA-84FF-4E30-8A7A-1743DB7E2EE5}" srcOrd="4" destOrd="0" presId="urn:microsoft.com/office/officeart/2005/8/layout/process1"/>
    <dgm:cxn modelId="{AA3EBABE-2F2C-4006-AA48-5B3EC266DF2E}" type="presParOf" srcId="{C0823DE3-8A15-408D-B35E-01B5825F4005}" destId="{00A47AD5-1CF7-43F0-A1EC-F38586CFDDCF}" srcOrd="5" destOrd="0" presId="urn:microsoft.com/office/officeart/2005/8/layout/process1"/>
    <dgm:cxn modelId="{FB16CF7C-2FA2-47B8-9489-73201D9B5EE4}" type="presParOf" srcId="{00A47AD5-1CF7-43F0-A1EC-F38586CFDDCF}" destId="{37F95FAD-6A46-4CB2-B6B3-CBEC8C93C116}" srcOrd="0" destOrd="0" presId="urn:microsoft.com/office/officeart/2005/8/layout/process1"/>
    <dgm:cxn modelId="{BDB6ABB2-EBD9-48D3-9144-1B5CF5CC19D5}" type="presParOf" srcId="{C0823DE3-8A15-408D-B35E-01B5825F4005}" destId="{199890E6-BE64-4660-BC97-21A3B798E7DF}" srcOrd="6" destOrd="0" presId="urn:microsoft.com/office/officeart/2005/8/layout/process1"/>
    <dgm:cxn modelId="{57A52880-BF9C-4943-B944-9DCECFD2DD32}" type="presParOf" srcId="{C0823DE3-8A15-408D-B35E-01B5825F4005}" destId="{98862767-C47D-48A4-B715-BEC5247939A3}" srcOrd="7" destOrd="0" presId="urn:microsoft.com/office/officeart/2005/8/layout/process1"/>
    <dgm:cxn modelId="{523DFD7E-E1D1-4CD4-85E4-553BB395FE0B}" type="presParOf" srcId="{98862767-C47D-48A4-B715-BEC5247939A3}" destId="{64AAB18C-A1E4-4790-BF03-92A3839EA63A}" srcOrd="0" destOrd="0" presId="urn:microsoft.com/office/officeart/2005/8/layout/process1"/>
    <dgm:cxn modelId="{A095A85E-BB6B-437C-90F4-D5990C8E8858}" type="presParOf" srcId="{C0823DE3-8A15-408D-B35E-01B5825F4005}" destId="{E6376D0C-EC42-46D8-9A74-CF693E6020C8}" srcOrd="8" destOrd="0" presId="urn:microsoft.com/office/officeart/2005/8/layout/process1"/>
    <dgm:cxn modelId="{F6750225-AB73-4F27-A183-6928BB5CEB82}" type="presParOf" srcId="{C0823DE3-8A15-408D-B35E-01B5825F4005}" destId="{0F34E354-AC4B-48EC-9C2D-8FC4490C0117}" srcOrd="9" destOrd="0" presId="urn:microsoft.com/office/officeart/2005/8/layout/process1"/>
    <dgm:cxn modelId="{08C2A695-9296-4494-84D5-446A1A41AFC6}" type="presParOf" srcId="{0F34E354-AC4B-48EC-9C2D-8FC4490C0117}" destId="{08651769-1266-4D0B-987C-57CBC814AFBE}" srcOrd="0" destOrd="0" presId="urn:microsoft.com/office/officeart/2005/8/layout/process1"/>
    <dgm:cxn modelId="{F03A9018-85CF-49F8-A0B9-A44D7AA8BE6B}" type="presParOf" srcId="{C0823DE3-8A15-408D-B35E-01B5825F4005}" destId="{9543A5A8-36A2-4297-A371-F641E8F1DBB2}" srcOrd="10"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5DD8996-EB23-4B30-BDB1-A54346DA8151}" type="doc">
      <dgm:prSet loTypeId="urn:microsoft.com/office/officeart/2005/8/layout/process1" loCatId="process" qsTypeId="urn:microsoft.com/office/officeart/2005/8/quickstyle/simple1" qsCatId="simple" csTypeId="urn:microsoft.com/office/officeart/2005/8/colors/accent1_2" csCatId="accent1" phldr="1"/>
      <dgm:spPr/>
    </dgm:pt>
    <dgm:pt modelId="{67F6EC86-D7B7-4538-AE4A-022850E1F988}">
      <dgm:prSet phldrT="[Текст]"/>
      <dgm:spPr/>
      <dgm:t>
        <a:bodyPr/>
        <a:lstStyle/>
        <a:p>
          <a:r>
            <a:rPr lang="en-US"/>
            <a:t>Loading the dataframe</a:t>
          </a:r>
          <a:endParaRPr lang="ru-RU"/>
        </a:p>
      </dgm:t>
    </dgm:pt>
    <dgm:pt modelId="{20F38714-E996-4C3B-8526-F5562DAB1C9F}" type="parTrans" cxnId="{BDB147B5-8085-4C3F-B03B-FBBD9934AACD}">
      <dgm:prSet/>
      <dgm:spPr/>
      <dgm:t>
        <a:bodyPr/>
        <a:lstStyle/>
        <a:p>
          <a:endParaRPr lang="ru-RU"/>
        </a:p>
      </dgm:t>
    </dgm:pt>
    <dgm:pt modelId="{F1A66928-55CE-4965-B1AB-90853437C844}" type="sibTrans" cxnId="{BDB147B5-8085-4C3F-B03B-FBBD9934AACD}">
      <dgm:prSet/>
      <dgm:spPr/>
      <dgm:t>
        <a:bodyPr/>
        <a:lstStyle/>
        <a:p>
          <a:endParaRPr lang="ru-RU"/>
        </a:p>
      </dgm:t>
    </dgm:pt>
    <dgm:pt modelId="{8E510696-9B4B-4AB5-A92B-A47330319A70}">
      <dgm:prSet phldrT="[Текст]"/>
      <dgm:spPr/>
      <dgm:t>
        <a:bodyPr/>
        <a:lstStyle/>
        <a:p>
          <a:r>
            <a:rPr lang="en-US"/>
            <a:t>Creation NumPy arrays and </a:t>
          </a:r>
          <a:r>
            <a:rPr lang="en-US" b="0" i="0"/>
            <a:t>Standardize the data in X</a:t>
          </a:r>
          <a:endParaRPr lang="ru-RU"/>
        </a:p>
      </dgm:t>
    </dgm:pt>
    <dgm:pt modelId="{6CBD0269-040A-4626-9D03-310956A52C92}" type="parTrans" cxnId="{504F9CE7-5483-4489-BDA1-67E05F8556EC}">
      <dgm:prSet/>
      <dgm:spPr/>
      <dgm:t>
        <a:bodyPr/>
        <a:lstStyle/>
        <a:p>
          <a:endParaRPr lang="ru-RU"/>
        </a:p>
      </dgm:t>
    </dgm:pt>
    <dgm:pt modelId="{7285DD23-5D76-43E2-98EE-32060AFA31B5}" type="sibTrans" cxnId="{504F9CE7-5483-4489-BDA1-67E05F8556EC}">
      <dgm:prSet/>
      <dgm:spPr/>
      <dgm:t>
        <a:bodyPr/>
        <a:lstStyle/>
        <a:p>
          <a:endParaRPr lang="ru-RU"/>
        </a:p>
      </dgm:t>
    </dgm:pt>
    <dgm:pt modelId="{6B1BCF6A-6EDB-47B7-B189-50061E6D545E}">
      <dgm:prSet phldrT="[Текст]"/>
      <dgm:spPr/>
      <dgm:t>
        <a:bodyPr/>
        <a:lstStyle/>
        <a:p>
          <a:r>
            <a:rPr lang="en-US"/>
            <a:t>Data spliating into test and train sets</a:t>
          </a:r>
          <a:endParaRPr lang="ru-RU"/>
        </a:p>
      </dgm:t>
    </dgm:pt>
    <dgm:pt modelId="{A7B4330F-6CD1-497B-BD1F-D0ACE366AA9D}" type="parTrans" cxnId="{F39BCDE4-8437-44A9-864F-C70E10337C11}">
      <dgm:prSet/>
      <dgm:spPr/>
      <dgm:t>
        <a:bodyPr/>
        <a:lstStyle/>
        <a:p>
          <a:endParaRPr lang="ru-RU"/>
        </a:p>
      </dgm:t>
    </dgm:pt>
    <dgm:pt modelId="{B1840F61-B7FC-42D2-82B1-3731AD6CAED7}" type="sibTrans" cxnId="{F39BCDE4-8437-44A9-864F-C70E10337C11}">
      <dgm:prSet/>
      <dgm:spPr/>
      <dgm:t>
        <a:bodyPr/>
        <a:lstStyle/>
        <a:p>
          <a:endParaRPr lang="ru-RU"/>
        </a:p>
      </dgm:t>
    </dgm:pt>
    <dgm:pt modelId="{E9864FC8-1DAC-4164-B52B-B51C3D7A2B89}">
      <dgm:prSet phldrT="[Текст]"/>
      <dgm:spPr/>
      <dgm:t>
        <a:bodyPr/>
        <a:lstStyle/>
        <a:p>
          <a:r>
            <a:rPr lang="en-US"/>
            <a:t>Creation models </a:t>
          </a:r>
          <a:endParaRPr lang="ru-RU"/>
        </a:p>
      </dgm:t>
    </dgm:pt>
    <dgm:pt modelId="{65A1C1E5-E837-4FAA-B75A-DE1FB8DE56F7}" type="parTrans" cxnId="{705C3E07-9A89-4212-B015-6A471D8BE380}">
      <dgm:prSet/>
      <dgm:spPr/>
      <dgm:t>
        <a:bodyPr/>
        <a:lstStyle/>
        <a:p>
          <a:endParaRPr lang="ru-RU"/>
        </a:p>
      </dgm:t>
    </dgm:pt>
    <dgm:pt modelId="{8C7CD964-5385-42D9-B88B-CF0E68A251D5}" type="sibTrans" cxnId="{705C3E07-9A89-4212-B015-6A471D8BE380}">
      <dgm:prSet/>
      <dgm:spPr/>
      <dgm:t>
        <a:bodyPr/>
        <a:lstStyle/>
        <a:p>
          <a:endParaRPr lang="ru-RU"/>
        </a:p>
      </dgm:t>
    </dgm:pt>
    <dgm:pt modelId="{2434536E-9917-4DE7-811E-8234617D6623}">
      <dgm:prSet phldrT="[Текст]"/>
      <dgm:spPr/>
      <dgm:t>
        <a:bodyPr/>
        <a:lstStyle/>
        <a:p>
          <a:r>
            <a:rPr lang="en-US"/>
            <a:t>Cross validation models and choosing the best</a:t>
          </a:r>
          <a:endParaRPr lang="ru-RU"/>
        </a:p>
      </dgm:t>
    </dgm:pt>
    <dgm:pt modelId="{2A963C90-1899-41E4-B6A3-A8FD993BB328}" type="parTrans" cxnId="{A2139C9F-B62C-47FC-B606-85623DF2EFB4}">
      <dgm:prSet/>
      <dgm:spPr/>
      <dgm:t>
        <a:bodyPr/>
        <a:lstStyle/>
        <a:p>
          <a:endParaRPr lang="ru-RU"/>
        </a:p>
      </dgm:t>
    </dgm:pt>
    <dgm:pt modelId="{3319134B-2629-4CFC-9057-9729A468EEFA}" type="sibTrans" cxnId="{A2139C9F-B62C-47FC-B606-85623DF2EFB4}">
      <dgm:prSet/>
      <dgm:spPr/>
      <dgm:t>
        <a:bodyPr/>
        <a:lstStyle/>
        <a:p>
          <a:endParaRPr lang="ru-RU"/>
        </a:p>
      </dgm:t>
    </dgm:pt>
    <dgm:pt modelId="{3B361284-4973-426E-8DD1-F7FB920D826A}" type="pres">
      <dgm:prSet presAssocID="{95DD8996-EB23-4B30-BDB1-A54346DA8151}" presName="Name0" presStyleCnt="0">
        <dgm:presLayoutVars>
          <dgm:dir/>
          <dgm:resizeHandles val="exact"/>
        </dgm:presLayoutVars>
      </dgm:prSet>
      <dgm:spPr/>
    </dgm:pt>
    <dgm:pt modelId="{81A27A94-7F58-4C83-BFDA-83D2F6D10C3E}" type="pres">
      <dgm:prSet presAssocID="{67F6EC86-D7B7-4538-AE4A-022850E1F988}" presName="node" presStyleLbl="node1" presStyleIdx="0" presStyleCnt="5">
        <dgm:presLayoutVars>
          <dgm:bulletEnabled val="1"/>
        </dgm:presLayoutVars>
      </dgm:prSet>
      <dgm:spPr/>
    </dgm:pt>
    <dgm:pt modelId="{913DC7BB-0319-42F1-A31D-6750A7A3B1DE}" type="pres">
      <dgm:prSet presAssocID="{F1A66928-55CE-4965-B1AB-90853437C844}" presName="sibTrans" presStyleLbl="sibTrans2D1" presStyleIdx="0" presStyleCnt="4"/>
      <dgm:spPr/>
    </dgm:pt>
    <dgm:pt modelId="{9922AD37-0303-43ED-89CE-6962051AA597}" type="pres">
      <dgm:prSet presAssocID="{F1A66928-55CE-4965-B1AB-90853437C844}" presName="connectorText" presStyleLbl="sibTrans2D1" presStyleIdx="0" presStyleCnt="4"/>
      <dgm:spPr/>
    </dgm:pt>
    <dgm:pt modelId="{42B13455-839E-4100-A127-9F96CA478FEC}" type="pres">
      <dgm:prSet presAssocID="{8E510696-9B4B-4AB5-A92B-A47330319A70}" presName="node" presStyleLbl="node1" presStyleIdx="1" presStyleCnt="5">
        <dgm:presLayoutVars>
          <dgm:bulletEnabled val="1"/>
        </dgm:presLayoutVars>
      </dgm:prSet>
      <dgm:spPr/>
    </dgm:pt>
    <dgm:pt modelId="{73AF32A2-DB97-4B54-8EFC-6F98B4D4A841}" type="pres">
      <dgm:prSet presAssocID="{7285DD23-5D76-43E2-98EE-32060AFA31B5}" presName="sibTrans" presStyleLbl="sibTrans2D1" presStyleIdx="1" presStyleCnt="4"/>
      <dgm:spPr/>
    </dgm:pt>
    <dgm:pt modelId="{9ECEA7C2-4BAF-4459-BCCC-6D60C64FE58D}" type="pres">
      <dgm:prSet presAssocID="{7285DD23-5D76-43E2-98EE-32060AFA31B5}" presName="connectorText" presStyleLbl="sibTrans2D1" presStyleIdx="1" presStyleCnt="4"/>
      <dgm:spPr/>
    </dgm:pt>
    <dgm:pt modelId="{FB27D360-9617-464D-BA79-56D4D0D12EA5}" type="pres">
      <dgm:prSet presAssocID="{6B1BCF6A-6EDB-47B7-B189-50061E6D545E}" presName="node" presStyleLbl="node1" presStyleIdx="2" presStyleCnt="5">
        <dgm:presLayoutVars>
          <dgm:bulletEnabled val="1"/>
        </dgm:presLayoutVars>
      </dgm:prSet>
      <dgm:spPr/>
    </dgm:pt>
    <dgm:pt modelId="{4BE4F210-71E9-4A46-9BC9-8C850BF480D1}" type="pres">
      <dgm:prSet presAssocID="{B1840F61-B7FC-42D2-82B1-3731AD6CAED7}" presName="sibTrans" presStyleLbl="sibTrans2D1" presStyleIdx="2" presStyleCnt="4"/>
      <dgm:spPr/>
    </dgm:pt>
    <dgm:pt modelId="{848DD99D-F3C4-4441-91C6-63FF46B3F6AE}" type="pres">
      <dgm:prSet presAssocID="{B1840F61-B7FC-42D2-82B1-3731AD6CAED7}" presName="connectorText" presStyleLbl="sibTrans2D1" presStyleIdx="2" presStyleCnt="4"/>
      <dgm:spPr/>
    </dgm:pt>
    <dgm:pt modelId="{14026338-DB1C-4D44-BB82-B7DCC80122B8}" type="pres">
      <dgm:prSet presAssocID="{E9864FC8-1DAC-4164-B52B-B51C3D7A2B89}" presName="node" presStyleLbl="node1" presStyleIdx="3" presStyleCnt="5">
        <dgm:presLayoutVars>
          <dgm:bulletEnabled val="1"/>
        </dgm:presLayoutVars>
      </dgm:prSet>
      <dgm:spPr/>
    </dgm:pt>
    <dgm:pt modelId="{6FD8C3B5-C0A0-450B-9C6A-C929EBB93396}" type="pres">
      <dgm:prSet presAssocID="{8C7CD964-5385-42D9-B88B-CF0E68A251D5}" presName="sibTrans" presStyleLbl="sibTrans2D1" presStyleIdx="3" presStyleCnt="4"/>
      <dgm:spPr/>
    </dgm:pt>
    <dgm:pt modelId="{5B8FA3EE-F296-40B6-9A9A-FA0AD08C0AD7}" type="pres">
      <dgm:prSet presAssocID="{8C7CD964-5385-42D9-B88B-CF0E68A251D5}" presName="connectorText" presStyleLbl="sibTrans2D1" presStyleIdx="3" presStyleCnt="4"/>
      <dgm:spPr/>
    </dgm:pt>
    <dgm:pt modelId="{81198E34-1674-4199-AB3E-E9E2EACA5EFE}" type="pres">
      <dgm:prSet presAssocID="{2434536E-9917-4DE7-811E-8234617D6623}" presName="node" presStyleLbl="node1" presStyleIdx="4" presStyleCnt="5">
        <dgm:presLayoutVars>
          <dgm:bulletEnabled val="1"/>
        </dgm:presLayoutVars>
      </dgm:prSet>
      <dgm:spPr/>
    </dgm:pt>
  </dgm:ptLst>
  <dgm:cxnLst>
    <dgm:cxn modelId="{705C3E07-9A89-4212-B015-6A471D8BE380}" srcId="{95DD8996-EB23-4B30-BDB1-A54346DA8151}" destId="{E9864FC8-1DAC-4164-B52B-B51C3D7A2B89}" srcOrd="3" destOrd="0" parTransId="{65A1C1E5-E837-4FAA-B75A-DE1FB8DE56F7}" sibTransId="{8C7CD964-5385-42D9-B88B-CF0E68A251D5}"/>
    <dgm:cxn modelId="{B965370A-04F3-4651-AF49-622908FF228F}" type="presOf" srcId="{6B1BCF6A-6EDB-47B7-B189-50061E6D545E}" destId="{FB27D360-9617-464D-BA79-56D4D0D12EA5}" srcOrd="0" destOrd="0" presId="urn:microsoft.com/office/officeart/2005/8/layout/process1"/>
    <dgm:cxn modelId="{3767140E-37FE-46B8-9ABF-4410A22FEEDA}" type="presOf" srcId="{7285DD23-5D76-43E2-98EE-32060AFA31B5}" destId="{73AF32A2-DB97-4B54-8EFC-6F98B4D4A841}" srcOrd="0" destOrd="0" presId="urn:microsoft.com/office/officeart/2005/8/layout/process1"/>
    <dgm:cxn modelId="{5F209613-2A93-4233-AC60-2A2A03E827BF}" type="presOf" srcId="{2434536E-9917-4DE7-811E-8234617D6623}" destId="{81198E34-1674-4199-AB3E-E9E2EACA5EFE}" srcOrd="0" destOrd="0" presId="urn:microsoft.com/office/officeart/2005/8/layout/process1"/>
    <dgm:cxn modelId="{858EBA75-FAFB-4FF6-9FD4-80191D150602}" type="presOf" srcId="{B1840F61-B7FC-42D2-82B1-3731AD6CAED7}" destId="{4BE4F210-71E9-4A46-9BC9-8C850BF480D1}" srcOrd="0" destOrd="0" presId="urn:microsoft.com/office/officeart/2005/8/layout/process1"/>
    <dgm:cxn modelId="{34E27D85-8917-423F-963C-139374046D34}" type="presOf" srcId="{F1A66928-55CE-4965-B1AB-90853437C844}" destId="{913DC7BB-0319-42F1-A31D-6750A7A3B1DE}" srcOrd="0" destOrd="0" presId="urn:microsoft.com/office/officeart/2005/8/layout/process1"/>
    <dgm:cxn modelId="{E8C74890-BF2C-4074-81AD-2AE3EF7E1157}" type="presOf" srcId="{8C7CD964-5385-42D9-B88B-CF0E68A251D5}" destId="{6FD8C3B5-C0A0-450B-9C6A-C929EBB93396}" srcOrd="0" destOrd="0" presId="urn:microsoft.com/office/officeart/2005/8/layout/process1"/>
    <dgm:cxn modelId="{975BCD97-4D16-4CBA-830A-82986410F282}" type="presOf" srcId="{F1A66928-55CE-4965-B1AB-90853437C844}" destId="{9922AD37-0303-43ED-89CE-6962051AA597}" srcOrd="1" destOrd="0" presId="urn:microsoft.com/office/officeart/2005/8/layout/process1"/>
    <dgm:cxn modelId="{A2139C9F-B62C-47FC-B606-85623DF2EFB4}" srcId="{95DD8996-EB23-4B30-BDB1-A54346DA8151}" destId="{2434536E-9917-4DE7-811E-8234617D6623}" srcOrd="4" destOrd="0" parTransId="{2A963C90-1899-41E4-B6A3-A8FD993BB328}" sibTransId="{3319134B-2629-4CFC-9057-9729A468EEFA}"/>
    <dgm:cxn modelId="{8FAD46A4-F95C-4686-A00E-D7092D99D6DD}" type="presOf" srcId="{8E510696-9B4B-4AB5-A92B-A47330319A70}" destId="{42B13455-839E-4100-A127-9F96CA478FEC}" srcOrd="0" destOrd="0" presId="urn:microsoft.com/office/officeart/2005/8/layout/process1"/>
    <dgm:cxn modelId="{A6937CAE-DA6C-4173-9936-390EFF21C966}" type="presOf" srcId="{95DD8996-EB23-4B30-BDB1-A54346DA8151}" destId="{3B361284-4973-426E-8DD1-F7FB920D826A}" srcOrd="0" destOrd="0" presId="urn:microsoft.com/office/officeart/2005/8/layout/process1"/>
    <dgm:cxn modelId="{BDB147B5-8085-4C3F-B03B-FBBD9934AACD}" srcId="{95DD8996-EB23-4B30-BDB1-A54346DA8151}" destId="{67F6EC86-D7B7-4538-AE4A-022850E1F988}" srcOrd="0" destOrd="0" parTransId="{20F38714-E996-4C3B-8526-F5562DAB1C9F}" sibTransId="{F1A66928-55CE-4965-B1AB-90853437C844}"/>
    <dgm:cxn modelId="{E871A9BE-6D46-4448-8A2E-393C4937F7B3}" type="presOf" srcId="{7285DD23-5D76-43E2-98EE-32060AFA31B5}" destId="{9ECEA7C2-4BAF-4459-BCCC-6D60C64FE58D}" srcOrd="1" destOrd="0" presId="urn:microsoft.com/office/officeart/2005/8/layout/process1"/>
    <dgm:cxn modelId="{58B68CD6-65E6-4F27-B59F-80FE805B5853}" type="presOf" srcId="{B1840F61-B7FC-42D2-82B1-3731AD6CAED7}" destId="{848DD99D-F3C4-4441-91C6-63FF46B3F6AE}" srcOrd="1" destOrd="0" presId="urn:microsoft.com/office/officeart/2005/8/layout/process1"/>
    <dgm:cxn modelId="{3C4A9FD9-CEE0-486D-998F-F7D3ED9A5397}" type="presOf" srcId="{67F6EC86-D7B7-4538-AE4A-022850E1F988}" destId="{81A27A94-7F58-4C83-BFDA-83D2F6D10C3E}" srcOrd="0" destOrd="0" presId="urn:microsoft.com/office/officeart/2005/8/layout/process1"/>
    <dgm:cxn modelId="{226161DB-A510-46CA-BA36-C9D5CDC2B8FB}" type="presOf" srcId="{8C7CD964-5385-42D9-B88B-CF0E68A251D5}" destId="{5B8FA3EE-F296-40B6-9A9A-FA0AD08C0AD7}" srcOrd="1" destOrd="0" presId="urn:microsoft.com/office/officeart/2005/8/layout/process1"/>
    <dgm:cxn modelId="{F39BCDE4-8437-44A9-864F-C70E10337C11}" srcId="{95DD8996-EB23-4B30-BDB1-A54346DA8151}" destId="{6B1BCF6A-6EDB-47B7-B189-50061E6D545E}" srcOrd="2" destOrd="0" parTransId="{A7B4330F-6CD1-497B-BD1F-D0ACE366AA9D}" sibTransId="{B1840F61-B7FC-42D2-82B1-3731AD6CAED7}"/>
    <dgm:cxn modelId="{504F9CE7-5483-4489-BDA1-67E05F8556EC}" srcId="{95DD8996-EB23-4B30-BDB1-A54346DA8151}" destId="{8E510696-9B4B-4AB5-A92B-A47330319A70}" srcOrd="1" destOrd="0" parTransId="{6CBD0269-040A-4626-9D03-310956A52C92}" sibTransId="{7285DD23-5D76-43E2-98EE-32060AFA31B5}"/>
    <dgm:cxn modelId="{7258B0EF-CD32-4F58-8D30-2E2A89B1A17A}" type="presOf" srcId="{E9864FC8-1DAC-4164-B52B-B51C3D7A2B89}" destId="{14026338-DB1C-4D44-BB82-B7DCC80122B8}" srcOrd="0" destOrd="0" presId="urn:microsoft.com/office/officeart/2005/8/layout/process1"/>
    <dgm:cxn modelId="{AB8E6DBA-4E32-4F50-9FEB-B7134E79D820}" type="presParOf" srcId="{3B361284-4973-426E-8DD1-F7FB920D826A}" destId="{81A27A94-7F58-4C83-BFDA-83D2F6D10C3E}" srcOrd="0" destOrd="0" presId="urn:microsoft.com/office/officeart/2005/8/layout/process1"/>
    <dgm:cxn modelId="{92A6C81B-1354-46B9-BAE5-28E83C59A643}" type="presParOf" srcId="{3B361284-4973-426E-8DD1-F7FB920D826A}" destId="{913DC7BB-0319-42F1-A31D-6750A7A3B1DE}" srcOrd="1" destOrd="0" presId="urn:microsoft.com/office/officeart/2005/8/layout/process1"/>
    <dgm:cxn modelId="{9A8549ED-9A5C-498A-8D65-14F10F5F86C8}" type="presParOf" srcId="{913DC7BB-0319-42F1-A31D-6750A7A3B1DE}" destId="{9922AD37-0303-43ED-89CE-6962051AA597}" srcOrd="0" destOrd="0" presId="urn:microsoft.com/office/officeart/2005/8/layout/process1"/>
    <dgm:cxn modelId="{8934292B-2A91-4E95-8BAA-D712E4A216C8}" type="presParOf" srcId="{3B361284-4973-426E-8DD1-F7FB920D826A}" destId="{42B13455-839E-4100-A127-9F96CA478FEC}" srcOrd="2" destOrd="0" presId="urn:microsoft.com/office/officeart/2005/8/layout/process1"/>
    <dgm:cxn modelId="{F1D98A30-14FA-48FF-9531-743E438B26B5}" type="presParOf" srcId="{3B361284-4973-426E-8DD1-F7FB920D826A}" destId="{73AF32A2-DB97-4B54-8EFC-6F98B4D4A841}" srcOrd="3" destOrd="0" presId="urn:microsoft.com/office/officeart/2005/8/layout/process1"/>
    <dgm:cxn modelId="{759C10D2-8003-4BF1-ACED-4571BE74C777}" type="presParOf" srcId="{73AF32A2-DB97-4B54-8EFC-6F98B4D4A841}" destId="{9ECEA7C2-4BAF-4459-BCCC-6D60C64FE58D}" srcOrd="0" destOrd="0" presId="urn:microsoft.com/office/officeart/2005/8/layout/process1"/>
    <dgm:cxn modelId="{FD373985-E40C-4D1B-A9A9-537FDC11E5B5}" type="presParOf" srcId="{3B361284-4973-426E-8DD1-F7FB920D826A}" destId="{FB27D360-9617-464D-BA79-56D4D0D12EA5}" srcOrd="4" destOrd="0" presId="urn:microsoft.com/office/officeart/2005/8/layout/process1"/>
    <dgm:cxn modelId="{7D1F005F-AED6-47A1-9442-7C8A4491EA57}" type="presParOf" srcId="{3B361284-4973-426E-8DD1-F7FB920D826A}" destId="{4BE4F210-71E9-4A46-9BC9-8C850BF480D1}" srcOrd="5" destOrd="0" presId="urn:microsoft.com/office/officeart/2005/8/layout/process1"/>
    <dgm:cxn modelId="{002FBFB3-19F7-4E92-8F24-A899D62B32BC}" type="presParOf" srcId="{4BE4F210-71E9-4A46-9BC9-8C850BF480D1}" destId="{848DD99D-F3C4-4441-91C6-63FF46B3F6AE}" srcOrd="0" destOrd="0" presId="urn:microsoft.com/office/officeart/2005/8/layout/process1"/>
    <dgm:cxn modelId="{00033B97-8307-4834-BDCE-506C889620E5}" type="presParOf" srcId="{3B361284-4973-426E-8DD1-F7FB920D826A}" destId="{14026338-DB1C-4D44-BB82-B7DCC80122B8}" srcOrd="6" destOrd="0" presId="urn:microsoft.com/office/officeart/2005/8/layout/process1"/>
    <dgm:cxn modelId="{017CD481-C026-434C-9334-46191E3441B3}" type="presParOf" srcId="{3B361284-4973-426E-8DD1-F7FB920D826A}" destId="{6FD8C3B5-C0A0-450B-9C6A-C929EBB93396}" srcOrd="7" destOrd="0" presId="urn:microsoft.com/office/officeart/2005/8/layout/process1"/>
    <dgm:cxn modelId="{F2AAB8A2-E420-45C6-AD9C-64C2A4AA64F3}" type="presParOf" srcId="{6FD8C3B5-C0A0-450B-9C6A-C929EBB93396}" destId="{5B8FA3EE-F296-40B6-9A9A-FA0AD08C0AD7}" srcOrd="0" destOrd="0" presId="urn:microsoft.com/office/officeart/2005/8/layout/process1"/>
    <dgm:cxn modelId="{088F23F3-BAF3-4659-9F8A-7DB895033F03}" type="presParOf" srcId="{3B361284-4973-426E-8DD1-F7FB920D826A}" destId="{81198E34-1674-4199-AB3E-E9E2EACA5EFE}" srcOrd="8"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DBD479-E78F-44AA-9358-2D4430746883}">
      <dsp:nvSpPr>
        <dsp:cNvPr id="0" name=""/>
        <dsp:cNvSpPr/>
      </dsp:nvSpPr>
      <dsp:spPr>
        <a:xfrm>
          <a:off x="3968" y="2340239"/>
          <a:ext cx="1230312" cy="738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API Access</a:t>
          </a:r>
          <a:endParaRPr lang="ru-RU" sz="1900" kern="1200"/>
        </a:p>
      </dsp:txBody>
      <dsp:txXfrm>
        <a:off x="25589" y="2361860"/>
        <a:ext cx="1187070" cy="694945"/>
      </dsp:txXfrm>
    </dsp:sp>
    <dsp:sp modelId="{1A8A7E2D-496E-4266-9629-CDD29673F254}">
      <dsp:nvSpPr>
        <dsp:cNvPr id="0" name=""/>
        <dsp:cNvSpPr/>
      </dsp:nvSpPr>
      <dsp:spPr>
        <a:xfrm>
          <a:off x="1357312" y="2556774"/>
          <a:ext cx="260826" cy="3051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ru-RU" sz="1300" kern="1200"/>
        </a:p>
      </dsp:txBody>
      <dsp:txXfrm>
        <a:off x="1357312" y="2617797"/>
        <a:ext cx="182578" cy="183071"/>
      </dsp:txXfrm>
    </dsp:sp>
    <dsp:sp modelId="{1364394F-F415-4C75-9FE4-0CDE65606C52}">
      <dsp:nvSpPr>
        <dsp:cNvPr id="0" name=""/>
        <dsp:cNvSpPr/>
      </dsp:nvSpPr>
      <dsp:spPr>
        <a:xfrm>
          <a:off x="1726406" y="2340239"/>
          <a:ext cx="1230312" cy="738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Endpoint Targeting</a:t>
          </a:r>
          <a:endParaRPr lang="ru-RU" sz="1900" kern="1200"/>
        </a:p>
      </dsp:txBody>
      <dsp:txXfrm>
        <a:off x="1748027" y="2361860"/>
        <a:ext cx="1187070" cy="694945"/>
      </dsp:txXfrm>
    </dsp:sp>
    <dsp:sp modelId="{A2E07899-0267-4BF2-B5CD-BAD6B7FF4E4D}">
      <dsp:nvSpPr>
        <dsp:cNvPr id="0" name=""/>
        <dsp:cNvSpPr/>
      </dsp:nvSpPr>
      <dsp:spPr>
        <a:xfrm>
          <a:off x="3079750" y="2556774"/>
          <a:ext cx="260826" cy="3051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ru-RU" sz="1300" kern="1200"/>
        </a:p>
      </dsp:txBody>
      <dsp:txXfrm>
        <a:off x="3079750" y="2617797"/>
        <a:ext cx="182578" cy="183071"/>
      </dsp:txXfrm>
    </dsp:sp>
    <dsp:sp modelId="{288F12F5-0EC1-4F3C-B01C-D2E4292BF8A9}">
      <dsp:nvSpPr>
        <dsp:cNvPr id="0" name=""/>
        <dsp:cNvSpPr/>
      </dsp:nvSpPr>
      <dsp:spPr>
        <a:xfrm>
          <a:off x="3448843" y="2340239"/>
          <a:ext cx="1230312" cy="738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GET Request</a:t>
          </a:r>
          <a:endParaRPr lang="ru-RU" sz="1900" kern="1200"/>
        </a:p>
      </dsp:txBody>
      <dsp:txXfrm>
        <a:off x="3470464" y="2361860"/>
        <a:ext cx="1187070" cy="694945"/>
      </dsp:txXfrm>
    </dsp:sp>
    <dsp:sp modelId="{4FB6A49D-705A-4491-8D22-7D0E47A4420D}">
      <dsp:nvSpPr>
        <dsp:cNvPr id="0" name=""/>
        <dsp:cNvSpPr/>
      </dsp:nvSpPr>
      <dsp:spPr>
        <a:xfrm>
          <a:off x="4802187" y="2556774"/>
          <a:ext cx="260826" cy="3051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ru-RU" sz="1300" kern="1200"/>
        </a:p>
      </dsp:txBody>
      <dsp:txXfrm>
        <a:off x="4802187" y="2617797"/>
        <a:ext cx="182578" cy="183071"/>
      </dsp:txXfrm>
    </dsp:sp>
    <dsp:sp modelId="{1130D012-044C-43DD-9258-96CFD8F8B272}">
      <dsp:nvSpPr>
        <dsp:cNvPr id="0" name=""/>
        <dsp:cNvSpPr/>
      </dsp:nvSpPr>
      <dsp:spPr>
        <a:xfrm>
          <a:off x="5171281" y="2340239"/>
          <a:ext cx="1230312" cy="738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Data Loading</a:t>
          </a:r>
          <a:endParaRPr lang="ru-RU" sz="1900" kern="1200"/>
        </a:p>
      </dsp:txBody>
      <dsp:txXfrm>
        <a:off x="5192902" y="2361860"/>
        <a:ext cx="1187070" cy="694945"/>
      </dsp:txXfrm>
    </dsp:sp>
    <dsp:sp modelId="{4FD06B63-8319-4372-8F33-0F65B862D256}">
      <dsp:nvSpPr>
        <dsp:cNvPr id="0" name=""/>
        <dsp:cNvSpPr/>
      </dsp:nvSpPr>
      <dsp:spPr>
        <a:xfrm>
          <a:off x="6524624" y="2556774"/>
          <a:ext cx="260826" cy="3051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ru-RU" sz="1300" kern="1200"/>
        </a:p>
      </dsp:txBody>
      <dsp:txXfrm>
        <a:off x="6524624" y="2617797"/>
        <a:ext cx="182578" cy="183071"/>
      </dsp:txXfrm>
    </dsp:sp>
    <dsp:sp modelId="{8D9351BB-614B-40C4-9816-1EABAED1E325}">
      <dsp:nvSpPr>
        <dsp:cNvPr id="0" name=""/>
        <dsp:cNvSpPr/>
      </dsp:nvSpPr>
      <dsp:spPr>
        <a:xfrm>
          <a:off x="6893718" y="2340239"/>
          <a:ext cx="1230312" cy="738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Data Storage</a:t>
          </a:r>
          <a:endParaRPr lang="ru-RU" sz="1900" kern="1200"/>
        </a:p>
      </dsp:txBody>
      <dsp:txXfrm>
        <a:off x="6915339" y="2361860"/>
        <a:ext cx="1187070" cy="6949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E2F996-7C04-49FD-BA59-EBBAA839FDE8}">
      <dsp:nvSpPr>
        <dsp:cNvPr id="0" name=""/>
        <dsp:cNvSpPr/>
      </dsp:nvSpPr>
      <dsp:spPr>
        <a:xfrm>
          <a:off x="985078" y="0"/>
          <a:ext cx="4446517" cy="115120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i="0" kern="1200"/>
            <a:t>Import Libraries and Define Auxiliary Functions</a:t>
          </a:r>
          <a:endParaRPr lang="ru-RU" sz="1700" kern="1200"/>
        </a:p>
      </dsp:txBody>
      <dsp:txXfrm>
        <a:off x="1018796" y="33718"/>
        <a:ext cx="4379081" cy="1083765"/>
      </dsp:txXfrm>
    </dsp:sp>
    <dsp:sp modelId="{3EBE549E-578F-4EA2-839C-B6AA23CBC999}">
      <dsp:nvSpPr>
        <dsp:cNvPr id="0" name=""/>
        <dsp:cNvSpPr/>
      </dsp:nvSpPr>
      <dsp:spPr>
        <a:xfrm rot="5400000">
          <a:off x="2992487" y="1179982"/>
          <a:ext cx="431700" cy="51804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rot="-5400000">
        <a:off x="3052925" y="1223152"/>
        <a:ext cx="310824" cy="302190"/>
      </dsp:txXfrm>
    </dsp:sp>
    <dsp:sp modelId="{0211B2BD-ABDB-4BD7-9F27-B6C43F2C3DDD}">
      <dsp:nvSpPr>
        <dsp:cNvPr id="0" name=""/>
        <dsp:cNvSpPr/>
      </dsp:nvSpPr>
      <dsp:spPr>
        <a:xfrm>
          <a:off x="985078" y="1726803"/>
          <a:ext cx="4446517" cy="115120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a:t>launch data from SpaceX API with the URL </a:t>
          </a:r>
          <a:r>
            <a:rPr lang="en-US" sz="1700" kern="1200"/>
            <a:t>"https://api.spacexdata.com/v4/launches/past"</a:t>
          </a:r>
          <a:endParaRPr lang="ru-RU" sz="1700" kern="1200"/>
        </a:p>
      </dsp:txBody>
      <dsp:txXfrm>
        <a:off x="1018796" y="1760521"/>
        <a:ext cx="4379081" cy="1083765"/>
      </dsp:txXfrm>
    </dsp:sp>
    <dsp:sp modelId="{1E9D81CA-C62F-4745-BEE9-A729012FDB21}">
      <dsp:nvSpPr>
        <dsp:cNvPr id="0" name=""/>
        <dsp:cNvSpPr/>
      </dsp:nvSpPr>
      <dsp:spPr>
        <a:xfrm rot="5400000">
          <a:off x="2992487" y="2906785"/>
          <a:ext cx="431700" cy="51804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rot="-5400000">
        <a:off x="3052925" y="2949955"/>
        <a:ext cx="310824" cy="302190"/>
      </dsp:txXfrm>
    </dsp:sp>
    <dsp:sp modelId="{AF6596FE-56DB-4166-B0C2-D64FFDD01C3B}">
      <dsp:nvSpPr>
        <dsp:cNvPr id="0" name=""/>
        <dsp:cNvSpPr/>
      </dsp:nvSpPr>
      <dsp:spPr>
        <a:xfrm>
          <a:off x="985078" y="3453605"/>
          <a:ext cx="4446517" cy="115120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Getting data by method “get request”</a:t>
          </a:r>
          <a:endParaRPr lang="ru-RU" sz="1700" kern="1200"/>
        </a:p>
      </dsp:txBody>
      <dsp:txXfrm>
        <a:off x="1018796" y="3487323"/>
        <a:ext cx="4379081" cy="108376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39D2DA-56B0-4FB1-A12C-AEF42395247A}">
      <dsp:nvSpPr>
        <dsp:cNvPr id="0" name=""/>
        <dsp:cNvSpPr/>
      </dsp:nvSpPr>
      <dsp:spPr>
        <a:xfrm>
          <a:off x="2289466" y="2374"/>
          <a:ext cx="2561397" cy="88324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a:t>import required packages</a:t>
          </a:r>
          <a:endParaRPr lang="ru-RU" sz="1600" b="1" kern="1200"/>
        </a:p>
      </dsp:txBody>
      <dsp:txXfrm>
        <a:off x="2315335" y="28243"/>
        <a:ext cx="2509659" cy="831502"/>
      </dsp:txXfrm>
    </dsp:sp>
    <dsp:sp modelId="{A64315E4-14A2-40D1-867D-73E97DCC68CE}">
      <dsp:nvSpPr>
        <dsp:cNvPr id="0" name=""/>
        <dsp:cNvSpPr/>
      </dsp:nvSpPr>
      <dsp:spPr>
        <a:xfrm rot="5400000">
          <a:off x="3404557" y="907695"/>
          <a:ext cx="331215" cy="39745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ru-RU" sz="1300" kern="1200"/>
        </a:p>
      </dsp:txBody>
      <dsp:txXfrm rot="-5400000">
        <a:off x="3450928" y="940816"/>
        <a:ext cx="238474" cy="231851"/>
      </dsp:txXfrm>
    </dsp:sp>
    <dsp:sp modelId="{20743B77-4A2F-455E-83C1-81B9D943D649}">
      <dsp:nvSpPr>
        <dsp:cNvPr id="0" name=""/>
        <dsp:cNvSpPr/>
      </dsp:nvSpPr>
      <dsp:spPr>
        <a:xfrm>
          <a:off x="2289466" y="1327234"/>
          <a:ext cx="2561397" cy="88324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a:t>Request the Falcon9 Launch Wiki page from its URL </a:t>
          </a:r>
          <a:endParaRPr lang="ru-RU" sz="1600" kern="1200"/>
        </a:p>
        <a:p>
          <a:pPr marL="114300" lvl="1" indent="-114300" algn="ctr" defTabSz="533400">
            <a:lnSpc>
              <a:spcPct val="90000"/>
            </a:lnSpc>
            <a:spcBef>
              <a:spcPct val="0"/>
            </a:spcBef>
            <a:spcAft>
              <a:spcPct val="15000"/>
            </a:spcAft>
            <a:buChar char="•"/>
          </a:pPr>
          <a:r>
            <a:rPr lang="en-US" sz="1200" kern="1200"/>
            <a:t>Using </a:t>
          </a:r>
          <a:r>
            <a:rPr lang="en-US" sz="1200" b="0" i="0" kern="1200"/>
            <a:t>BeautifulSoup</a:t>
          </a:r>
          <a:endParaRPr lang="ru-RU" sz="1200" kern="1200"/>
        </a:p>
      </dsp:txBody>
      <dsp:txXfrm>
        <a:off x="2315335" y="1353103"/>
        <a:ext cx="2509659" cy="831502"/>
      </dsp:txXfrm>
    </dsp:sp>
    <dsp:sp modelId="{63D808BE-6846-469A-BA2D-A9B4FCCCEF8C}">
      <dsp:nvSpPr>
        <dsp:cNvPr id="0" name=""/>
        <dsp:cNvSpPr/>
      </dsp:nvSpPr>
      <dsp:spPr>
        <a:xfrm rot="5400000">
          <a:off x="3404557" y="2232556"/>
          <a:ext cx="331215" cy="39745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ru-RU" sz="1300" kern="1200"/>
        </a:p>
      </dsp:txBody>
      <dsp:txXfrm rot="-5400000">
        <a:off x="3450928" y="2265677"/>
        <a:ext cx="238474" cy="231851"/>
      </dsp:txXfrm>
    </dsp:sp>
    <dsp:sp modelId="{D1641AEB-5BE1-4718-AF61-ECED788C1A9A}">
      <dsp:nvSpPr>
        <dsp:cNvPr id="0" name=""/>
        <dsp:cNvSpPr/>
      </dsp:nvSpPr>
      <dsp:spPr>
        <a:xfrm>
          <a:off x="2289466" y="2652095"/>
          <a:ext cx="2561397" cy="88324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a:t>Extract all column/variable names from the HTML table header</a:t>
          </a:r>
          <a:endParaRPr lang="ru-RU" sz="1600" kern="1200"/>
        </a:p>
      </dsp:txBody>
      <dsp:txXfrm>
        <a:off x="2315335" y="2677964"/>
        <a:ext cx="2509659" cy="831502"/>
      </dsp:txXfrm>
    </dsp:sp>
    <dsp:sp modelId="{4EC71060-6514-4EAC-AAB0-BA3139C9CFA7}">
      <dsp:nvSpPr>
        <dsp:cNvPr id="0" name=""/>
        <dsp:cNvSpPr/>
      </dsp:nvSpPr>
      <dsp:spPr>
        <a:xfrm rot="5400000">
          <a:off x="3404557" y="3557417"/>
          <a:ext cx="331215" cy="39745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ru-RU" sz="1300" kern="1200"/>
        </a:p>
      </dsp:txBody>
      <dsp:txXfrm rot="-5400000">
        <a:off x="3450928" y="3590538"/>
        <a:ext cx="238474" cy="231851"/>
      </dsp:txXfrm>
    </dsp:sp>
    <dsp:sp modelId="{7E2276B6-EFCE-4F53-B926-0D048E0C946A}">
      <dsp:nvSpPr>
        <dsp:cNvPr id="0" name=""/>
        <dsp:cNvSpPr/>
      </dsp:nvSpPr>
      <dsp:spPr>
        <a:xfrm>
          <a:off x="2289466" y="3976956"/>
          <a:ext cx="2561397" cy="88324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a:t>Create a data frame by parsing the launch HTML tables</a:t>
          </a:r>
          <a:endParaRPr lang="ru-RU" sz="1600" kern="1200"/>
        </a:p>
      </dsp:txBody>
      <dsp:txXfrm>
        <a:off x="2315335" y="4002825"/>
        <a:ext cx="2509659" cy="8315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900A49-AF19-4EAF-86F5-B0D9CE9B9AC5}">
      <dsp:nvSpPr>
        <dsp:cNvPr id="0" name=""/>
        <dsp:cNvSpPr/>
      </dsp:nvSpPr>
      <dsp:spPr>
        <a:xfrm>
          <a:off x="0" y="1773750"/>
          <a:ext cx="1314449" cy="18711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i="0" kern="1200"/>
            <a:t>Import Libraries and Define Auxiliary Functions</a:t>
          </a:r>
          <a:endParaRPr lang="ru-RU" sz="1300" kern="1200"/>
        </a:p>
      </dsp:txBody>
      <dsp:txXfrm>
        <a:off x="38499" y="1812249"/>
        <a:ext cx="1237451" cy="1794167"/>
      </dsp:txXfrm>
    </dsp:sp>
    <dsp:sp modelId="{F5A2ABF1-6A83-4AF8-807B-CB65C8BB54B8}">
      <dsp:nvSpPr>
        <dsp:cNvPr id="0" name=""/>
        <dsp:cNvSpPr/>
      </dsp:nvSpPr>
      <dsp:spPr>
        <a:xfrm>
          <a:off x="1445894" y="2546341"/>
          <a:ext cx="278663" cy="32598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ru-RU" sz="1100" kern="1200"/>
        </a:p>
      </dsp:txBody>
      <dsp:txXfrm>
        <a:off x="1445894" y="2611538"/>
        <a:ext cx="195064" cy="195589"/>
      </dsp:txXfrm>
    </dsp:sp>
    <dsp:sp modelId="{7200C64B-7145-484B-A419-0D5BED7D4E3D}">
      <dsp:nvSpPr>
        <dsp:cNvPr id="0" name=""/>
        <dsp:cNvSpPr/>
      </dsp:nvSpPr>
      <dsp:spPr>
        <a:xfrm>
          <a:off x="1840229" y="1773750"/>
          <a:ext cx="1314449" cy="18711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b="1" i="0" kern="1200"/>
            <a:t>Data Analysis</a:t>
          </a:r>
          <a:endParaRPr lang="ru-RU" sz="1300" kern="1200"/>
        </a:p>
        <a:p>
          <a:pPr marL="57150" lvl="1" indent="-57150" algn="l" defTabSz="444500">
            <a:lnSpc>
              <a:spcPct val="90000"/>
            </a:lnSpc>
            <a:spcBef>
              <a:spcPct val="0"/>
            </a:spcBef>
            <a:spcAft>
              <a:spcPct val="15000"/>
            </a:spcAft>
            <a:buChar char="•"/>
          </a:pPr>
          <a:r>
            <a:rPr lang="en-US" sz="1000" kern="1200"/>
            <a:t>Loading datasets</a:t>
          </a:r>
          <a:endParaRPr lang="ru-RU" sz="1000" kern="1200"/>
        </a:p>
        <a:p>
          <a:pPr marL="57150" lvl="1" indent="-57150" algn="l" defTabSz="444500">
            <a:lnSpc>
              <a:spcPct val="90000"/>
            </a:lnSpc>
            <a:spcBef>
              <a:spcPct val="0"/>
            </a:spcBef>
            <a:spcAft>
              <a:spcPct val="15000"/>
            </a:spcAft>
            <a:buChar char="•"/>
          </a:pPr>
          <a:r>
            <a:rPr lang="en-US" sz="1000" b="0" i="0" kern="1200"/>
            <a:t>Identify and calculate the percentage of the missing values in each attribute</a:t>
          </a:r>
          <a:endParaRPr lang="ru-RU" sz="1000" kern="1200"/>
        </a:p>
        <a:p>
          <a:pPr marL="57150" lvl="1" indent="-57150" algn="l" defTabSz="444500">
            <a:lnSpc>
              <a:spcPct val="90000"/>
            </a:lnSpc>
            <a:spcBef>
              <a:spcPct val="0"/>
            </a:spcBef>
            <a:spcAft>
              <a:spcPct val="15000"/>
            </a:spcAft>
            <a:buChar char="•"/>
          </a:pPr>
          <a:r>
            <a:rPr lang="en-US" sz="1000" b="0" i="0" kern="1200"/>
            <a:t>Identify which columns are numerical and categorical</a:t>
          </a:r>
          <a:endParaRPr lang="ru-RU" sz="1000" kern="1200"/>
        </a:p>
      </dsp:txBody>
      <dsp:txXfrm>
        <a:off x="1878728" y="1812249"/>
        <a:ext cx="1237451" cy="1794167"/>
      </dsp:txXfrm>
    </dsp:sp>
    <dsp:sp modelId="{9496A77D-4286-4ED2-B4ED-30DDFAD8D1A2}">
      <dsp:nvSpPr>
        <dsp:cNvPr id="0" name=""/>
        <dsp:cNvSpPr/>
      </dsp:nvSpPr>
      <dsp:spPr>
        <a:xfrm>
          <a:off x="3286124" y="2546341"/>
          <a:ext cx="278663" cy="32598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ru-RU" sz="1100" kern="1200"/>
        </a:p>
      </dsp:txBody>
      <dsp:txXfrm>
        <a:off x="3286124" y="2611538"/>
        <a:ext cx="195064" cy="195589"/>
      </dsp:txXfrm>
    </dsp:sp>
    <dsp:sp modelId="{BB899FEA-84FF-4E30-8A7A-1743DB7E2EE5}">
      <dsp:nvSpPr>
        <dsp:cNvPr id="0" name=""/>
        <dsp:cNvSpPr/>
      </dsp:nvSpPr>
      <dsp:spPr>
        <a:xfrm>
          <a:off x="3680459" y="1773750"/>
          <a:ext cx="1314449" cy="18711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i="0" kern="1200"/>
            <a:t>Calculation the number of launches on each site</a:t>
          </a:r>
          <a:endParaRPr lang="ru-RU" sz="1300" kern="1200"/>
        </a:p>
      </dsp:txBody>
      <dsp:txXfrm>
        <a:off x="3718958" y="1812249"/>
        <a:ext cx="1237451" cy="1794167"/>
      </dsp:txXfrm>
    </dsp:sp>
    <dsp:sp modelId="{00A47AD5-1CF7-43F0-A1EC-F38586CFDDCF}">
      <dsp:nvSpPr>
        <dsp:cNvPr id="0" name=""/>
        <dsp:cNvSpPr/>
      </dsp:nvSpPr>
      <dsp:spPr>
        <a:xfrm>
          <a:off x="5126354" y="2546341"/>
          <a:ext cx="278663" cy="32598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ru-RU" sz="1100" kern="1200"/>
        </a:p>
      </dsp:txBody>
      <dsp:txXfrm>
        <a:off x="5126354" y="2611538"/>
        <a:ext cx="195064" cy="195589"/>
      </dsp:txXfrm>
    </dsp:sp>
    <dsp:sp modelId="{199890E6-BE64-4660-BC97-21A3B798E7DF}">
      <dsp:nvSpPr>
        <dsp:cNvPr id="0" name=""/>
        <dsp:cNvSpPr/>
      </dsp:nvSpPr>
      <dsp:spPr>
        <a:xfrm>
          <a:off x="5520689" y="1773750"/>
          <a:ext cx="1314449" cy="18711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i="0" kern="1200"/>
            <a:t>Calculation the number and occurrence of each orbit</a:t>
          </a:r>
          <a:endParaRPr lang="ru-RU" sz="1300" kern="1200"/>
        </a:p>
      </dsp:txBody>
      <dsp:txXfrm>
        <a:off x="5559188" y="1812249"/>
        <a:ext cx="1237451" cy="1794167"/>
      </dsp:txXfrm>
    </dsp:sp>
    <dsp:sp modelId="{98862767-C47D-48A4-B715-BEC5247939A3}">
      <dsp:nvSpPr>
        <dsp:cNvPr id="0" name=""/>
        <dsp:cNvSpPr/>
      </dsp:nvSpPr>
      <dsp:spPr>
        <a:xfrm>
          <a:off x="6966584" y="2546341"/>
          <a:ext cx="278663" cy="32598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ru-RU" sz="1100" kern="1200"/>
        </a:p>
      </dsp:txBody>
      <dsp:txXfrm>
        <a:off x="6966584" y="2611538"/>
        <a:ext cx="195064" cy="195589"/>
      </dsp:txXfrm>
    </dsp:sp>
    <dsp:sp modelId="{E6376D0C-EC42-46D8-9A74-CF693E6020C8}">
      <dsp:nvSpPr>
        <dsp:cNvPr id="0" name=""/>
        <dsp:cNvSpPr/>
      </dsp:nvSpPr>
      <dsp:spPr>
        <a:xfrm>
          <a:off x="7360919" y="1773750"/>
          <a:ext cx="1314449" cy="18711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i="0" kern="1200"/>
            <a:t>Calculation the number and occurence of mission outcome of the orbits</a:t>
          </a:r>
          <a:endParaRPr lang="ru-RU" sz="1300" kern="1200"/>
        </a:p>
      </dsp:txBody>
      <dsp:txXfrm>
        <a:off x="7399418" y="1812249"/>
        <a:ext cx="1237451" cy="1794167"/>
      </dsp:txXfrm>
    </dsp:sp>
    <dsp:sp modelId="{0F34E354-AC4B-48EC-9C2D-8FC4490C0117}">
      <dsp:nvSpPr>
        <dsp:cNvPr id="0" name=""/>
        <dsp:cNvSpPr/>
      </dsp:nvSpPr>
      <dsp:spPr>
        <a:xfrm>
          <a:off x="8806814" y="2546341"/>
          <a:ext cx="278663" cy="32598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ru-RU" sz="1100" kern="1200"/>
        </a:p>
      </dsp:txBody>
      <dsp:txXfrm>
        <a:off x="8806814" y="2611538"/>
        <a:ext cx="195064" cy="195589"/>
      </dsp:txXfrm>
    </dsp:sp>
    <dsp:sp modelId="{9543A5A8-36A2-4297-A371-F641E8F1DBB2}">
      <dsp:nvSpPr>
        <dsp:cNvPr id="0" name=""/>
        <dsp:cNvSpPr/>
      </dsp:nvSpPr>
      <dsp:spPr>
        <a:xfrm>
          <a:off x="9201149" y="1773750"/>
          <a:ext cx="1314449" cy="18711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i="0" kern="1200"/>
            <a:t>Creation a landing outcome label from Outcome column</a:t>
          </a:r>
          <a:endParaRPr lang="ru-RU" sz="1300" kern="1200"/>
        </a:p>
      </dsp:txBody>
      <dsp:txXfrm>
        <a:off x="9239648" y="1812249"/>
        <a:ext cx="1237451" cy="179416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A27A94-7F58-4C83-BFDA-83D2F6D10C3E}">
      <dsp:nvSpPr>
        <dsp:cNvPr id="0" name=""/>
        <dsp:cNvSpPr/>
      </dsp:nvSpPr>
      <dsp:spPr>
        <a:xfrm>
          <a:off x="4424" y="180998"/>
          <a:ext cx="1371468" cy="17486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Loading the dataframe</a:t>
          </a:r>
          <a:endParaRPr lang="ru-RU" sz="1800" kern="1200"/>
        </a:p>
      </dsp:txBody>
      <dsp:txXfrm>
        <a:off x="44593" y="221167"/>
        <a:ext cx="1291130" cy="1668284"/>
      </dsp:txXfrm>
    </dsp:sp>
    <dsp:sp modelId="{913DC7BB-0319-42F1-A31D-6750A7A3B1DE}">
      <dsp:nvSpPr>
        <dsp:cNvPr id="0" name=""/>
        <dsp:cNvSpPr/>
      </dsp:nvSpPr>
      <dsp:spPr>
        <a:xfrm>
          <a:off x="1513039" y="885247"/>
          <a:ext cx="290751" cy="34012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a:off x="1513039" y="953272"/>
        <a:ext cx="203526" cy="204074"/>
      </dsp:txXfrm>
    </dsp:sp>
    <dsp:sp modelId="{42B13455-839E-4100-A127-9F96CA478FEC}">
      <dsp:nvSpPr>
        <dsp:cNvPr id="0" name=""/>
        <dsp:cNvSpPr/>
      </dsp:nvSpPr>
      <dsp:spPr>
        <a:xfrm>
          <a:off x="1924480" y="180998"/>
          <a:ext cx="1371468" cy="17486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Creation NumPy arrays and </a:t>
          </a:r>
          <a:r>
            <a:rPr lang="en-US" sz="1800" b="0" i="0" kern="1200"/>
            <a:t>Standardize the data in X</a:t>
          </a:r>
          <a:endParaRPr lang="ru-RU" sz="1800" kern="1200"/>
        </a:p>
      </dsp:txBody>
      <dsp:txXfrm>
        <a:off x="1964649" y="221167"/>
        <a:ext cx="1291130" cy="1668284"/>
      </dsp:txXfrm>
    </dsp:sp>
    <dsp:sp modelId="{73AF32A2-DB97-4B54-8EFC-6F98B4D4A841}">
      <dsp:nvSpPr>
        <dsp:cNvPr id="0" name=""/>
        <dsp:cNvSpPr/>
      </dsp:nvSpPr>
      <dsp:spPr>
        <a:xfrm>
          <a:off x="3433096" y="885247"/>
          <a:ext cx="290751" cy="34012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a:off x="3433096" y="953272"/>
        <a:ext cx="203526" cy="204074"/>
      </dsp:txXfrm>
    </dsp:sp>
    <dsp:sp modelId="{FB27D360-9617-464D-BA79-56D4D0D12EA5}">
      <dsp:nvSpPr>
        <dsp:cNvPr id="0" name=""/>
        <dsp:cNvSpPr/>
      </dsp:nvSpPr>
      <dsp:spPr>
        <a:xfrm>
          <a:off x="3844537" y="180998"/>
          <a:ext cx="1371468" cy="17486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Data spliating into test and train sets</a:t>
          </a:r>
          <a:endParaRPr lang="ru-RU" sz="1800" kern="1200"/>
        </a:p>
      </dsp:txBody>
      <dsp:txXfrm>
        <a:off x="3884706" y="221167"/>
        <a:ext cx="1291130" cy="1668284"/>
      </dsp:txXfrm>
    </dsp:sp>
    <dsp:sp modelId="{4BE4F210-71E9-4A46-9BC9-8C850BF480D1}">
      <dsp:nvSpPr>
        <dsp:cNvPr id="0" name=""/>
        <dsp:cNvSpPr/>
      </dsp:nvSpPr>
      <dsp:spPr>
        <a:xfrm>
          <a:off x="5353152" y="885247"/>
          <a:ext cx="290751" cy="34012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a:off x="5353152" y="953272"/>
        <a:ext cx="203526" cy="204074"/>
      </dsp:txXfrm>
    </dsp:sp>
    <dsp:sp modelId="{14026338-DB1C-4D44-BB82-B7DCC80122B8}">
      <dsp:nvSpPr>
        <dsp:cNvPr id="0" name=""/>
        <dsp:cNvSpPr/>
      </dsp:nvSpPr>
      <dsp:spPr>
        <a:xfrm>
          <a:off x="5764593" y="180998"/>
          <a:ext cx="1371468" cy="17486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Creation models </a:t>
          </a:r>
          <a:endParaRPr lang="ru-RU" sz="1800" kern="1200"/>
        </a:p>
      </dsp:txBody>
      <dsp:txXfrm>
        <a:off x="5804762" y="221167"/>
        <a:ext cx="1291130" cy="1668284"/>
      </dsp:txXfrm>
    </dsp:sp>
    <dsp:sp modelId="{6FD8C3B5-C0A0-450B-9C6A-C929EBB93396}">
      <dsp:nvSpPr>
        <dsp:cNvPr id="0" name=""/>
        <dsp:cNvSpPr/>
      </dsp:nvSpPr>
      <dsp:spPr>
        <a:xfrm>
          <a:off x="7273209" y="885247"/>
          <a:ext cx="290751" cy="34012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a:off x="7273209" y="953272"/>
        <a:ext cx="203526" cy="204074"/>
      </dsp:txXfrm>
    </dsp:sp>
    <dsp:sp modelId="{81198E34-1674-4199-AB3E-E9E2EACA5EFE}">
      <dsp:nvSpPr>
        <dsp:cNvPr id="0" name=""/>
        <dsp:cNvSpPr/>
      </dsp:nvSpPr>
      <dsp:spPr>
        <a:xfrm>
          <a:off x="7684649" y="180998"/>
          <a:ext cx="1371468" cy="17486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Cross validation models and choosing the best</a:t>
          </a:r>
          <a:endParaRPr lang="ru-RU" sz="1800" kern="1200"/>
        </a:p>
      </dsp:txBody>
      <dsp:txXfrm>
        <a:off x="7724818" y="221167"/>
        <a:ext cx="1291130" cy="1668284"/>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11/8/2024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jpeg>
</file>

<file path=ppt/media/image37.png>
</file>

<file path=ppt/media/image38.png>
</file>

<file path=ppt/media/image39.png>
</file>

<file path=ppt/media/image4.jpeg>
</file>

<file path=ppt/media/image40.png>
</file>

<file path=ppt/media/image41.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Domofon108/DS_Capstone/blob/main/labs-jupyter-spacex-Data%20wrangling-v2%20(1).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omofon108/DS_Capstone/blob/main/jupyter-labs-eda-dataviz-v2%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omofon108/DS_Capstone/blob/main/jupyter-labs-eda-sql-coursera_sqllite%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omofon108/DS_Capstone/blob/main/lab-jupyter-launch-site-location-v2(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Domofon108/DS_Capston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hyperlink" Target="https://github.com/Domofon108/DS_Capstone/blob/main/SpaceX-Machine-Learning-Prediction-Part-5-v1.ipynb" TargetMode="External"/><Relationship Id="rId7" Type="http://schemas.openxmlformats.org/officeDocument/2006/relationships/diagramColors" Target="../diagrams/colors5.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8.png"/></Relationships>
</file>

<file path=ppt/slides/_rels/slide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Domofon108/DS_Capstone.git"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Domofon108/DS_Capstone/blob/main/jupyter-labs-webscraping%20(1).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Dmitrii Makhov</a:t>
            </a:r>
          </a:p>
          <a:p>
            <a:r>
              <a:rPr lang="en-US">
                <a:solidFill>
                  <a:schemeClr val="bg2"/>
                </a:solidFill>
                <a:latin typeface="Abadi" panose="020B0604020104020204" pitchFamily="34" charset="0"/>
                <a:ea typeface="SF Pro" pitchFamily="2" charset="0"/>
                <a:cs typeface="SF Pro" pitchFamily="2" charset="0"/>
              </a:rPr>
              <a:t>04.11.2024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35429"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 (</a:t>
            </a:r>
            <a:r>
              <a:rPr lang="en-US" sz="2200">
                <a:solidFill>
                  <a:schemeClr val="accent3">
                    <a:lumMod val="25000"/>
                  </a:schemeClr>
                </a:solidFill>
                <a:latin typeface="Abadi" panose="020B0604020104020204" pitchFamily="34" charset="0"/>
                <a:hlinkClick r:id="rId3"/>
              </a:rPr>
              <a:t>https://github.com/Domofon108/DS_Capstone/blob/main/labs-jupyter-spacex-Data%20wrangling-v2%20(1).ipynb</a:t>
            </a:r>
            <a:r>
              <a:rPr lang="en-US" sz="2200">
                <a:solidFill>
                  <a:schemeClr val="accent3">
                    <a:lumMod val="25000"/>
                  </a:schemeClr>
                </a:solidFill>
                <a:latin typeface="Abadi" panose="020B0604020104020204" pitchFamily="34" charset="0"/>
              </a:rPr>
              <a:t>)</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Схема 1">
            <a:extLst>
              <a:ext uri="{FF2B5EF4-FFF2-40B4-BE49-F238E27FC236}">
                <a16:creationId xmlns:a16="http://schemas.microsoft.com/office/drawing/2014/main" id="{EA0C2A52-9E69-B9AF-1289-106FCA658482}"/>
              </a:ext>
            </a:extLst>
          </p:cNvPr>
          <p:cNvGraphicFramePr/>
          <p:nvPr>
            <p:extLst>
              <p:ext uri="{D42A27DB-BD31-4B8C-83A1-F6EECF244321}">
                <p14:modId xmlns:p14="http://schemas.microsoft.com/office/powerpoint/2010/main" val="2443257585"/>
              </p:ext>
            </p:extLst>
          </p:nvPr>
        </p:nvGraphicFramePr>
        <p:xfrm>
          <a:off x="396240" y="2670386"/>
          <a:ext cx="10515599"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lvl="1">
              <a:lnSpc>
                <a:spcPct val="100000"/>
              </a:lnSpc>
              <a:spcBef>
                <a:spcPts val="1400"/>
              </a:spcBef>
            </a:pPr>
            <a:r>
              <a:rPr lang="en-US" sz="1800">
                <a:solidFill>
                  <a:schemeClr val="accent3">
                    <a:lumMod val="25000"/>
                  </a:schemeClr>
                </a:solidFill>
                <a:latin typeface="Abadi"/>
              </a:rPr>
              <a:t>Here were presented the next charts which are necessary for determine dependencies and trends:</a:t>
            </a:r>
          </a:p>
          <a:p>
            <a:pPr lvl="2">
              <a:lnSpc>
                <a:spcPct val="100000"/>
              </a:lnSpc>
              <a:spcBef>
                <a:spcPts val="1400"/>
              </a:spcBef>
            </a:pPr>
            <a:r>
              <a:rPr lang="en-US" sz="1400">
                <a:solidFill>
                  <a:schemeClr val="accent3">
                    <a:lumMod val="25000"/>
                  </a:schemeClr>
                </a:solidFill>
                <a:latin typeface="Abadi"/>
              </a:rPr>
              <a:t>Visualize the relationship between Flight Number and Launch Site </a:t>
            </a:r>
          </a:p>
          <a:p>
            <a:pPr lvl="2">
              <a:lnSpc>
                <a:spcPct val="100000"/>
              </a:lnSpc>
              <a:spcBef>
                <a:spcPts val="1400"/>
              </a:spcBef>
            </a:pPr>
            <a:r>
              <a:rPr lang="en-US" sz="1400">
                <a:solidFill>
                  <a:schemeClr val="accent3">
                    <a:lumMod val="25000"/>
                  </a:schemeClr>
                </a:solidFill>
                <a:latin typeface="Abadi"/>
              </a:rPr>
              <a:t>Visualize the relationship between Payload and Launch Site </a:t>
            </a:r>
          </a:p>
          <a:p>
            <a:pPr lvl="2">
              <a:lnSpc>
                <a:spcPct val="100000"/>
              </a:lnSpc>
              <a:spcBef>
                <a:spcPts val="1400"/>
              </a:spcBef>
            </a:pPr>
            <a:r>
              <a:rPr lang="en-US" sz="1400">
                <a:solidFill>
                  <a:schemeClr val="accent3">
                    <a:lumMod val="25000"/>
                  </a:schemeClr>
                </a:solidFill>
                <a:latin typeface="Abadi"/>
              </a:rPr>
              <a:t>Visualize the relationship between success rate of each orbit type</a:t>
            </a:r>
          </a:p>
          <a:p>
            <a:pPr lvl="2">
              <a:lnSpc>
                <a:spcPct val="100000"/>
              </a:lnSpc>
              <a:spcBef>
                <a:spcPts val="1400"/>
              </a:spcBef>
            </a:pPr>
            <a:r>
              <a:rPr lang="en-US" sz="1400">
                <a:solidFill>
                  <a:schemeClr val="accent3">
                    <a:lumMod val="25000"/>
                  </a:schemeClr>
                </a:solidFill>
                <a:latin typeface="Abadi"/>
              </a:rPr>
              <a:t>Visualize the relationship between FlightNumber and Orbit type</a:t>
            </a:r>
          </a:p>
          <a:p>
            <a:pPr lvl="2">
              <a:lnSpc>
                <a:spcPct val="100000"/>
              </a:lnSpc>
              <a:spcBef>
                <a:spcPts val="1400"/>
              </a:spcBef>
            </a:pPr>
            <a:r>
              <a:rPr lang="en-US" sz="1400">
                <a:solidFill>
                  <a:schemeClr val="accent3">
                    <a:lumMod val="25000"/>
                  </a:schemeClr>
                </a:solidFill>
                <a:latin typeface="Abadi"/>
              </a:rPr>
              <a:t>Visualize the relationship between Payload and Orbit type</a:t>
            </a:r>
          </a:p>
          <a:p>
            <a:pPr lvl="2">
              <a:lnSpc>
                <a:spcPct val="100000"/>
              </a:lnSpc>
              <a:spcBef>
                <a:spcPts val="1400"/>
              </a:spcBef>
            </a:pPr>
            <a:r>
              <a:rPr lang="en-US" sz="1400">
                <a:solidFill>
                  <a:schemeClr val="accent3">
                    <a:lumMod val="25000"/>
                  </a:schemeClr>
                </a:solidFill>
                <a:latin typeface="Abadi"/>
              </a:rPr>
              <a:t>Visualize the launch success yearly trend </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 (</a:t>
            </a:r>
            <a:r>
              <a:rPr lang="en-US" sz="2200">
                <a:solidFill>
                  <a:schemeClr val="accent3">
                    <a:lumMod val="25000"/>
                  </a:schemeClr>
                </a:solidFill>
                <a:latin typeface="Abadi" panose="020B0604020104020204" pitchFamily="34" charset="0"/>
                <a:hlinkClick r:id="rId3"/>
              </a:rPr>
              <a:t>https://github.com/Domofon108/DS_Capstone/blob/main/jupyter-labs-eda-dataviz-v2%20(1).ipynb</a:t>
            </a:r>
            <a:r>
              <a:rPr lang="en-US" sz="2200">
                <a:solidFill>
                  <a:schemeClr val="accent3">
                    <a:lumMod val="25000"/>
                  </a:schemeClr>
                </a:solidFill>
                <a:latin typeface="Abadi" panose="020B0604020104020204" pitchFamily="34" charset="0"/>
              </a:rPr>
              <a:t>) </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85057" y="1253331"/>
            <a:ext cx="11272915"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p>
          <a:p>
            <a:pPr lvl="1">
              <a:lnSpc>
                <a:spcPct val="100000"/>
              </a:lnSpc>
              <a:spcBef>
                <a:spcPts val="1400"/>
              </a:spcBef>
            </a:pPr>
            <a:r>
              <a:rPr lang="en-US" sz="1800">
                <a:solidFill>
                  <a:schemeClr val="accent3">
                    <a:lumMod val="25000"/>
                  </a:schemeClr>
                </a:solidFill>
                <a:latin typeface="Abadi"/>
              </a:rPr>
              <a:t>Here were presented the next SQL queries: </a:t>
            </a:r>
          </a:p>
          <a:p>
            <a:pPr lvl="2">
              <a:lnSpc>
                <a:spcPct val="100000"/>
              </a:lnSpc>
              <a:spcBef>
                <a:spcPts val="1400"/>
              </a:spcBef>
            </a:pPr>
            <a:r>
              <a:rPr lang="en-US" sz="1000">
                <a:solidFill>
                  <a:schemeClr val="accent3">
                    <a:lumMod val="25000"/>
                  </a:schemeClr>
                </a:solidFill>
                <a:latin typeface="Abadi" panose="020B0604020104020204" pitchFamily="34" charset="0"/>
              </a:rPr>
              <a:t>The names of the unique launch sites in the space mission; 5 records where launch sites begin with the string 'CCA’; </a:t>
            </a:r>
          </a:p>
          <a:p>
            <a:pPr lvl="2">
              <a:lnSpc>
                <a:spcPct val="100000"/>
              </a:lnSpc>
              <a:spcBef>
                <a:spcPts val="1400"/>
              </a:spcBef>
            </a:pPr>
            <a:r>
              <a:rPr lang="en-US" sz="1000">
                <a:solidFill>
                  <a:schemeClr val="accent3">
                    <a:lumMod val="25000"/>
                  </a:schemeClr>
                </a:solidFill>
                <a:latin typeface="Abadi" panose="020B0604020104020204" pitchFamily="34" charset="0"/>
              </a:rPr>
              <a:t>the total payload mass carried by boosters launched by NASA (CRS), </a:t>
            </a:r>
          </a:p>
          <a:p>
            <a:pPr lvl="2">
              <a:lnSpc>
                <a:spcPct val="100000"/>
              </a:lnSpc>
              <a:spcBef>
                <a:spcPts val="1400"/>
              </a:spcBef>
            </a:pPr>
            <a:r>
              <a:rPr lang="en-US" sz="1000">
                <a:solidFill>
                  <a:schemeClr val="accent3">
                    <a:lumMod val="25000"/>
                  </a:schemeClr>
                </a:solidFill>
                <a:latin typeface="Abadi" panose="020B0604020104020204" pitchFamily="34" charset="0"/>
              </a:rPr>
              <a:t>Average payload mass carried by booster version F9 v1.1;</a:t>
            </a:r>
          </a:p>
          <a:p>
            <a:pPr lvl="2">
              <a:lnSpc>
                <a:spcPct val="100000"/>
              </a:lnSpc>
              <a:spcBef>
                <a:spcPts val="1400"/>
              </a:spcBef>
            </a:pPr>
            <a:r>
              <a:rPr lang="en-US" sz="1000">
                <a:solidFill>
                  <a:schemeClr val="accent3">
                    <a:lumMod val="25000"/>
                  </a:schemeClr>
                </a:solidFill>
                <a:latin typeface="Abadi" panose="020B0604020104020204" pitchFamily="34" charset="0"/>
              </a:rPr>
              <a:t> List the date when the first succesful landing outcome in ground pad was acheived.;</a:t>
            </a:r>
          </a:p>
          <a:p>
            <a:pPr lvl="2">
              <a:lnSpc>
                <a:spcPct val="100000"/>
              </a:lnSpc>
              <a:spcBef>
                <a:spcPts val="1400"/>
              </a:spcBef>
            </a:pPr>
            <a:r>
              <a:rPr lang="en-US" sz="1000">
                <a:solidFill>
                  <a:schemeClr val="accent3">
                    <a:lumMod val="25000"/>
                  </a:schemeClr>
                </a:solidFill>
                <a:latin typeface="Abadi" panose="020B0604020104020204" pitchFamily="34" charset="0"/>
              </a:rPr>
              <a:t> List the names of the boosters which have success in drone ship and have payload mass greater than 4000 but less than 6000;</a:t>
            </a:r>
          </a:p>
          <a:p>
            <a:pPr lvl="2">
              <a:lnSpc>
                <a:spcPct val="100000"/>
              </a:lnSpc>
              <a:spcBef>
                <a:spcPts val="1400"/>
              </a:spcBef>
            </a:pPr>
            <a:r>
              <a:rPr lang="en-US" sz="1000">
                <a:solidFill>
                  <a:schemeClr val="accent3">
                    <a:lumMod val="25000"/>
                  </a:schemeClr>
                </a:solidFill>
                <a:latin typeface="Abadi" panose="020B0604020104020204" pitchFamily="34" charset="0"/>
              </a:rPr>
              <a:t> List the total number of successful and failure mission outcomes; </a:t>
            </a:r>
          </a:p>
          <a:p>
            <a:pPr lvl="2">
              <a:lnSpc>
                <a:spcPct val="100000"/>
              </a:lnSpc>
              <a:spcBef>
                <a:spcPts val="1400"/>
              </a:spcBef>
            </a:pPr>
            <a:r>
              <a:rPr lang="en-US" sz="1000">
                <a:solidFill>
                  <a:schemeClr val="accent3">
                    <a:lumMod val="25000"/>
                  </a:schemeClr>
                </a:solidFill>
                <a:latin typeface="Abadi" panose="020B0604020104020204" pitchFamily="34" charset="0"/>
              </a:rPr>
              <a:t>List the names of the booster_versions which have carried the maximum payload mass; </a:t>
            </a:r>
          </a:p>
          <a:p>
            <a:pPr lvl="2">
              <a:lnSpc>
                <a:spcPct val="100000"/>
              </a:lnSpc>
              <a:spcBef>
                <a:spcPts val="1400"/>
              </a:spcBef>
            </a:pPr>
            <a:r>
              <a:rPr lang="en-US" sz="1000">
                <a:solidFill>
                  <a:schemeClr val="accent3">
                    <a:lumMod val="25000"/>
                  </a:schemeClr>
                </a:solidFill>
                <a:latin typeface="Abadi" panose="020B0604020104020204" pitchFamily="34" charset="0"/>
              </a:rPr>
              <a:t>ist the records which will display the month names, failure landing_outcomes in drone ship ,booster versions, </a:t>
            </a:r>
          </a:p>
          <a:p>
            <a:pPr lvl="2">
              <a:lnSpc>
                <a:spcPct val="100000"/>
              </a:lnSpc>
              <a:spcBef>
                <a:spcPts val="1400"/>
              </a:spcBef>
            </a:pPr>
            <a:r>
              <a:rPr lang="en-US" sz="1000">
                <a:solidFill>
                  <a:schemeClr val="accent3">
                    <a:lumMod val="25000"/>
                  </a:schemeClr>
                </a:solidFill>
                <a:latin typeface="Abadi" panose="020B0604020104020204" pitchFamily="34" charset="0"/>
              </a:rPr>
              <a:t>launch_site for the months in year 2015;</a:t>
            </a:r>
          </a:p>
          <a:p>
            <a:pPr lvl="2">
              <a:lnSpc>
                <a:spcPct val="100000"/>
              </a:lnSpc>
              <a:spcBef>
                <a:spcPts val="1400"/>
              </a:spcBef>
            </a:pPr>
            <a:r>
              <a:rPr lang="en-US" sz="1000">
                <a:solidFill>
                  <a:schemeClr val="accent3">
                    <a:lumMod val="25000"/>
                  </a:schemeClr>
                </a:solidFill>
                <a:latin typeface="Abadi" panose="020B0604020104020204" pitchFamily="34" charset="0"/>
              </a:rPr>
              <a:t> Rank the count of landing outcomes (such as Failure (drone ship) or Success (ground pad)) between the date 2010-06-04 and 2017-03-20, in descending order; </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 (</a:t>
            </a:r>
            <a:r>
              <a:rPr lang="en-US" sz="2200">
                <a:solidFill>
                  <a:schemeClr val="accent3">
                    <a:lumMod val="25000"/>
                  </a:schemeClr>
                </a:solidFill>
                <a:latin typeface="Abadi" panose="020B0604020104020204" pitchFamily="34" charset="0"/>
                <a:hlinkClick r:id="rId3"/>
              </a:rPr>
              <a:t>https://github.com/Domofon108/DS_Capstone/blob/main/jupyter-labs-eda-sql-coursera_sqllite%20(1).ipynb</a:t>
            </a:r>
            <a:r>
              <a:rPr lang="en-US" sz="2200">
                <a:solidFill>
                  <a:schemeClr val="accent3">
                    <a:lumMod val="25000"/>
                  </a:schemeClr>
                </a:solidFill>
                <a:latin typeface="Abadi" panose="020B0604020104020204" pitchFamily="34" charset="0"/>
              </a:rPr>
              <a:t>)</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92500" lnSpcReduction="10000"/>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endParaRPr lang="ru-RU" sz="2200">
              <a:solidFill>
                <a:schemeClr val="accent3">
                  <a:lumMod val="25000"/>
                </a:schemeClr>
              </a:solidFill>
              <a:latin typeface="Abadi" panose="020B0604020104020204" pitchFamily="34" charset="0"/>
            </a:endParaRPr>
          </a:p>
          <a:p>
            <a:pPr lvl="1">
              <a:lnSpc>
                <a:spcPct val="100000"/>
              </a:lnSpc>
              <a:spcBef>
                <a:spcPts val="1400"/>
              </a:spcBef>
            </a:pPr>
            <a:r>
              <a:rPr lang="en-US" sz="1800">
                <a:solidFill>
                  <a:schemeClr val="accent3">
                    <a:lumMod val="25000"/>
                  </a:schemeClr>
                </a:solidFill>
                <a:latin typeface="Abadi" panose="020B0604020104020204" pitchFamily="34" charset="0"/>
              </a:rPr>
              <a:t>Marking all launch sites on a map</a:t>
            </a:r>
          </a:p>
          <a:p>
            <a:pPr lvl="1">
              <a:lnSpc>
                <a:spcPct val="100000"/>
              </a:lnSpc>
              <a:spcBef>
                <a:spcPts val="1400"/>
              </a:spcBef>
            </a:pPr>
            <a:r>
              <a:rPr lang="en-US" sz="1800">
                <a:solidFill>
                  <a:schemeClr val="accent3">
                    <a:lumMod val="25000"/>
                  </a:schemeClr>
                </a:solidFill>
                <a:latin typeface="Abadi" panose="020B0604020104020204" pitchFamily="34" charset="0"/>
              </a:rPr>
              <a:t>Marking the success/failed launches for each site on the map</a:t>
            </a:r>
          </a:p>
          <a:p>
            <a:pPr lvl="1">
              <a:lnSpc>
                <a:spcPct val="100000"/>
              </a:lnSpc>
              <a:spcBef>
                <a:spcPts val="1400"/>
              </a:spcBef>
            </a:pPr>
            <a:r>
              <a:rPr lang="en-US" sz="1800">
                <a:solidFill>
                  <a:schemeClr val="accent3">
                    <a:lumMod val="25000"/>
                  </a:schemeClr>
                </a:solidFill>
                <a:latin typeface="Abadi" panose="020B0604020104020204" pitchFamily="34" charset="0"/>
              </a:rPr>
              <a:t>Calculation the distances between a launch site to its proximities</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endParaRPr lang="ru-RU" sz="2200">
              <a:solidFill>
                <a:schemeClr val="accent3">
                  <a:lumMod val="25000"/>
                </a:schemeClr>
              </a:solidFill>
              <a:latin typeface="Abadi" panose="020B0604020104020204" pitchFamily="34" charset="0"/>
            </a:endParaRPr>
          </a:p>
          <a:p>
            <a:pPr lvl="1">
              <a:lnSpc>
                <a:spcPct val="100000"/>
              </a:lnSpc>
              <a:spcBef>
                <a:spcPts val="1400"/>
              </a:spcBef>
            </a:pPr>
            <a:r>
              <a:rPr lang="en-US" sz="1400" b="0" i="0">
                <a:effectLst/>
                <a:latin typeface="system-ui"/>
              </a:rPr>
              <a:t>The launch success rate may depend on many factors such as payload mass, orbit type, and so on. It may also depend on the location and proximities of a launch site, i.e., the initial position of rocket trajectories. Finding an optimal location for building a launch site certainly involves many factors and hopefully we could discover some of the factors by analyzing the existing launch site locations.</a:t>
            </a:r>
            <a:endParaRPr lang="en-US" sz="18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 (</a:t>
            </a:r>
            <a:r>
              <a:rPr lang="en-US" sz="2200">
                <a:solidFill>
                  <a:schemeClr val="accent3">
                    <a:lumMod val="25000"/>
                  </a:schemeClr>
                </a:solidFill>
                <a:latin typeface="Abadi" panose="020B0604020104020204" pitchFamily="34" charset="0"/>
                <a:hlinkClick r:id="rId3"/>
              </a:rPr>
              <a:t>https://github.com/Domofon108/DS_Capstone/blob/main/lab-jupyter-launch-site-location-v2(1).ipynb</a:t>
            </a:r>
            <a:r>
              <a:rPr lang="ru-RU" sz="2200">
                <a:solidFill>
                  <a:schemeClr val="accent3">
                    <a:lumMod val="25000"/>
                  </a:schemeClr>
                </a:solidFill>
                <a:latin typeface="Abadi" panose="020B0604020104020204" pitchFamily="34" charset="0"/>
              </a:rPr>
              <a:t>)</a:t>
            </a:r>
            <a:endParaRPr lang="en-US" sz="2200">
              <a:solidFill>
                <a:schemeClr val="accent3">
                  <a:lumMod val="25000"/>
                </a:schemeClr>
              </a:solidFill>
              <a:latin typeface="Abadi" panose="020B0604020104020204" pitchFamily="34" charset="0"/>
            </a:endParaRP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 </a:t>
            </a:r>
          </a:p>
          <a:p>
            <a:pPr lvl="1">
              <a:lnSpc>
                <a:spcPct val="100000"/>
              </a:lnSpc>
              <a:spcBef>
                <a:spcPts val="1400"/>
              </a:spcBef>
            </a:pPr>
            <a:r>
              <a:rPr lang="en-US" sz="1400"/>
              <a:t>Launch Site Drop-down Input Component</a:t>
            </a:r>
            <a:endParaRPr lang="en-US" sz="1400">
              <a:solidFill>
                <a:schemeClr val="accent3">
                  <a:lumMod val="25000"/>
                </a:schemeClr>
              </a:solidFill>
              <a:latin typeface="Abadi" panose="020B0604020104020204" pitchFamily="34" charset="0"/>
            </a:endParaRPr>
          </a:p>
          <a:p>
            <a:pPr lvl="1">
              <a:lnSpc>
                <a:spcPct val="100000"/>
              </a:lnSpc>
              <a:spcBef>
                <a:spcPts val="1400"/>
              </a:spcBef>
            </a:pPr>
            <a:r>
              <a:rPr lang="en-US" sz="1400"/>
              <a:t>Range Slider to Select Payload</a:t>
            </a:r>
            <a:endParaRPr lang="en-US" sz="1400">
              <a:solidFill>
                <a:schemeClr val="accent3">
                  <a:lumMod val="25000"/>
                </a:schemeClr>
              </a:solidFill>
              <a:latin typeface="Abadi" panose="020B0604020104020204" pitchFamily="34" charset="0"/>
            </a:endParaRPr>
          </a:p>
          <a:p>
            <a:pPr lvl="1">
              <a:lnSpc>
                <a:spcPct val="100000"/>
              </a:lnSpc>
              <a:spcBef>
                <a:spcPts val="1400"/>
              </a:spcBef>
            </a:pPr>
            <a:r>
              <a:rPr lang="en-US" sz="1400"/>
              <a:t>A callback function to render success-pie-chart based on selected site dropdown</a:t>
            </a:r>
          </a:p>
          <a:p>
            <a:pPr lvl="1">
              <a:lnSpc>
                <a:spcPct val="100000"/>
              </a:lnSpc>
              <a:spcBef>
                <a:spcPts val="1400"/>
              </a:spcBef>
            </a:pPr>
            <a:r>
              <a:rPr lang="en-US" sz="1400"/>
              <a:t>A callback function to render the success-payload-scatter-chart scatter plot</a:t>
            </a:r>
            <a:endParaRPr lang="en-US" sz="18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lvl="1">
              <a:lnSpc>
                <a:spcPct val="100000"/>
              </a:lnSpc>
              <a:spcBef>
                <a:spcPts val="1400"/>
              </a:spcBef>
            </a:pPr>
            <a:r>
              <a:rPr lang="en-US" sz="1400"/>
              <a:t>Plotly Dash application for users to perform interactive visual analytics on SpaceX launch data in real-time.</a:t>
            </a:r>
            <a:endParaRPr lang="en-US" sz="18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 (</a:t>
            </a:r>
            <a:r>
              <a:rPr lang="en-US" sz="2200">
                <a:solidFill>
                  <a:schemeClr val="accent3">
                    <a:lumMod val="25000"/>
                  </a:schemeClr>
                </a:solidFill>
                <a:latin typeface="Abadi" panose="020B0604020104020204" pitchFamily="34" charset="0"/>
                <a:hlinkClick r:id="rId3"/>
              </a:rPr>
              <a:t>https://github.com/Domofon108/DS_Capstone/blob/main/spacex_dash_app.py</a:t>
            </a:r>
            <a:r>
              <a:rPr lang="en-US" sz="2200">
                <a:solidFill>
                  <a:schemeClr val="accent3">
                    <a:lumMod val="25000"/>
                  </a:schemeClr>
                </a:solidFill>
                <a:latin typeface="Abadi" panose="020B0604020104020204" pitchFamily="34" charset="0"/>
              </a:rPr>
              <a:t>)</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02667" y="1380967"/>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 (</a:t>
            </a:r>
            <a:r>
              <a:rPr lang="en-US" sz="2200">
                <a:solidFill>
                  <a:schemeClr val="accent3">
                    <a:lumMod val="25000"/>
                  </a:schemeClr>
                </a:solidFill>
                <a:latin typeface="Abadi" panose="020B0604020104020204" pitchFamily="34" charset="0"/>
                <a:hlinkClick r:id="rId3"/>
              </a:rPr>
              <a:t>https://github.com/Domofon108/DS_Capstone/blob/main/SpaceX-Machine-Learning-Prediction-Part-5-v1.ipynb</a:t>
            </a:r>
            <a:r>
              <a:rPr lang="en-US" sz="2200">
                <a:solidFill>
                  <a:schemeClr val="accent3">
                    <a:lumMod val="25000"/>
                  </a:schemeClr>
                </a:solidFill>
                <a:latin typeface="Abadi" panose="020B0604020104020204" pitchFamily="34" charset="0"/>
              </a:rPr>
              <a:t>)</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Схема 1">
            <a:extLst>
              <a:ext uri="{FF2B5EF4-FFF2-40B4-BE49-F238E27FC236}">
                <a16:creationId xmlns:a16="http://schemas.microsoft.com/office/drawing/2014/main" id="{B0B1794B-BFFB-C6BE-60BC-E5CB476EC498}"/>
              </a:ext>
            </a:extLst>
          </p:cNvPr>
          <p:cNvGraphicFramePr/>
          <p:nvPr>
            <p:extLst>
              <p:ext uri="{D42A27DB-BD31-4B8C-83A1-F6EECF244321}">
                <p14:modId xmlns:p14="http://schemas.microsoft.com/office/powerpoint/2010/main" val="4253148391"/>
              </p:ext>
            </p:extLst>
          </p:nvPr>
        </p:nvGraphicFramePr>
        <p:xfrm>
          <a:off x="1025829" y="4421723"/>
          <a:ext cx="9060543" cy="211061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6" y="1807337"/>
            <a:ext cx="5614104" cy="280820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80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800">
                <a:solidFill>
                  <a:schemeClr val="bg1">
                    <a:lumMod val="50000"/>
                  </a:schemeClr>
                </a:solidFill>
                <a:latin typeface="Abadi" panose="020B0604020104020204" pitchFamily="34" charset="0"/>
              </a:rPr>
              <a:t>Data on the launches of SpaceX company rockets, in particular the Falcon 9 rocket, were analyzed.</a:t>
            </a:r>
          </a:p>
          <a:p>
            <a:pPr>
              <a:lnSpc>
                <a:spcPct val="100000"/>
              </a:lnSpc>
              <a:spcBef>
                <a:spcPts val="1400"/>
              </a:spcBef>
            </a:pPr>
            <a:r>
              <a:rPr lang="en-US" sz="18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1800">
                <a:solidFill>
                  <a:schemeClr val="accent3">
                    <a:lumMod val="25000"/>
                  </a:schemeClr>
                </a:solidFill>
                <a:latin typeface="Abadi" panose="020B0604020104020204" pitchFamily="34" charset="0"/>
              </a:rPr>
              <a:t>Predictive analysis results</a:t>
            </a:r>
          </a:p>
          <a:p>
            <a:pPr lvl="1">
              <a:lnSpc>
                <a:spcPct val="100000"/>
              </a:lnSpc>
              <a:spcBef>
                <a:spcPts val="1400"/>
              </a:spcBef>
            </a:pPr>
            <a:r>
              <a:rPr lang="en-US" sz="1800">
                <a:solidFill>
                  <a:schemeClr val="bg1">
                    <a:lumMod val="50000"/>
                  </a:schemeClr>
                </a:solidFill>
                <a:latin typeface="Abadi" panose="020B0604020104020204" pitchFamily="34" charset="0"/>
              </a:rPr>
              <a:t>Various classification models were constructed and the quality of these models was assessed.</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a:t>
            </a:r>
            <a:endParaRPr lang="en-US" dirty="0">
              <a:solidFill>
                <a:srgbClr val="0B49CB"/>
              </a:solidFill>
            </a:endParaRPr>
          </a:p>
        </p:txBody>
      </p:sp>
      <p:pic>
        <p:nvPicPr>
          <p:cNvPr id="3" name="Рисунок 2">
            <a:extLst>
              <a:ext uri="{FF2B5EF4-FFF2-40B4-BE49-F238E27FC236}">
                <a16:creationId xmlns:a16="http://schemas.microsoft.com/office/drawing/2014/main" id="{3D09B04C-3016-C619-EC09-344A78D4E49F}"/>
              </a:ext>
            </a:extLst>
          </p:cNvPr>
          <p:cNvPicPr>
            <a:picLocks noChangeAspect="1"/>
          </p:cNvPicPr>
          <p:nvPr/>
        </p:nvPicPr>
        <p:blipFill>
          <a:blip r:embed="rId4"/>
          <a:stretch>
            <a:fillRect/>
          </a:stretch>
        </p:blipFill>
        <p:spPr>
          <a:xfrm>
            <a:off x="6702489" y="2307770"/>
            <a:ext cx="4948110" cy="2702159"/>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4371056"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t>
            </a:r>
            <a:endParaRPr lang="ru-RU" sz="2200">
              <a:solidFill>
                <a:schemeClr val="accent3">
                  <a:lumMod val="25000"/>
                </a:schemeClr>
              </a:solidFill>
              <a:latin typeface="Abadi" panose="020B0604020104020204" pitchFamily="34" charset="0"/>
            </a:endParaRPr>
          </a:p>
          <a:p>
            <a:pPr lvl="1">
              <a:lnSpc>
                <a:spcPct val="100000"/>
              </a:lnSpc>
              <a:spcBef>
                <a:spcPts val="1400"/>
              </a:spcBef>
            </a:pPr>
            <a:r>
              <a:rPr lang="en-US" sz="1800">
                <a:solidFill>
                  <a:schemeClr val="accent3">
                    <a:lumMod val="25000"/>
                  </a:schemeClr>
                </a:solidFill>
                <a:latin typeface="Abadi" panose="020B0604020104020204" pitchFamily="34" charset="0"/>
              </a:rPr>
              <a:t>Introducing of </a:t>
            </a:r>
            <a:r>
              <a:rPr lang="en-CA" sz="1800">
                <a:solidFill>
                  <a:schemeClr val="accent3">
                    <a:lumMod val="25000"/>
                  </a:schemeClr>
                </a:solidFill>
                <a:latin typeface="Abadi" panose="020B0604020104020204" pitchFamily="34" charset="0"/>
              </a:rPr>
              <a:t>Launch Site</a:t>
            </a:r>
            <a:r>
              <a:rPr lang="en-US" sz="1800">
                <a:solidFill>
                  <a:schemeClr val="accent3">
                    <a:lumMod val="25000"/>
                  </a:schemeClr>
                </a:solidFill>
                <a:latin typeface="Abadi" panose="020B0604020104020204" pitchFamily="34" charset="0"/>
              </a:rPr>
              <a:t> depended by </a:t>
            </a:r>
            <a:r>
              <a:rPr lang="en-CA" sz="1800">
                <a:solidFill>
                  <a:schemeClr val="accent3">
                    <a:lumMod val="25000"/>
                  </a:schemeClr>
                </a:solidFill>
                <a:latin typeface="Abadi" panose="020B0604020104020204" pitchFamily="34" charset="0"/>
              </a:rPr>
              <a:t>Flight Number. </a:t>
            </a:r>
          </a:p>
          <a:p>
            <a:pPr lvl="1">
              <a:lnSpc>
                <a:spcPct val="100000"/>
              </a:lnSpc>
              <a:spcBef>
                <a:spcPts val="1400"/>
              </a:spcBef>
            </a:pPr>
            <a:r>
              <a:rPr lang="en-CA" sz="1800">
                <a:solidFill>
                  <a:schemeClr val="accent3">
                    <a:lumMod val="25000"/>
                  </a:schemeClr>
                </a:solidFill>
                <a:latin typeface="Abadi" panose="020B0604020104020204" pitchFamily="34" charset="0"/>
              </a:rPr>
              <a:t>Class = 1 – successful launch </a:t>
            </a:r>
          </a:p>
          <a:p>
            <a:pPr lvl="1">
              <a:lnSpc>
                <a:spcPct val="100000"/>
              </a:lnSpc>
              <a:spcBef>
                <a:spcPts val="1400"/>
              </a:spcBef>
            </a:pPr>
            <a:r>
              <a:rPr lang="en-CA" sz="1800">
                <a:solidFill>
                  <a:schemeClr val="accent3">
                    <a:lumMod val="25000"/>
                  </a:schemeClr>
                </a:solidFill>
                <a:latin typeface="Abadi" panose="020B0604020104020204" pitchFamily="34" charset="0"/>
              </a:rPr>
              <a:t>Class = 0 – unsuccessful launch </a:t>
            </a:r>
          </a:p>
          <a:p>
            <a:pPr lvl="1">
              <a:lnSpc>
                <a:spcPct val="100000"/>
              </a:lnSpc>
              <a:spcBef>
                <a:spcPts val="1400"/>
              </a:spcBef>
            </a:pPr>
            <a:endParaRPr lang="en-US" sz="180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dirty="0">
              <a:solidFill>
                <a:srgbClr val="0B49CB"/>
              </a:solidFill>
            </a:endParaRPr>
          </a:p>
        </p:txBody>
      </p:sp>
      <p:pic>
        <p:nvPicPr>
          <p:cNvPr id="6" name="Рисунок 5">
            <a:extLst>
              <a:ext uri="{FF2B5EF4-FFF2-40B4-BE49-F238E27FC236}">
                <a16:creationId xmlns:a16="http://schemas.microsoft.com/office/drawing/2014/main" id="{D0530266-5F1B-8DB5-1A72-6085773D4929}"/>
              </a:ext>
            </a:extLst>
          </p:cNvPr>
          <p:cNvPicPr>
            <a:picLocks noChangeAspect="1"/>
          </p:cNvPicPr>
          <p:nvPr/>
        </p:nvPicPr>
        <p:blipFill>
          <a:blip r:embed="rId3"/>
          <a:stretch>
            <a:fillRect/>
          </a:stretch>
        </p:blipFill>
        <p:spPr>
          <a:xfrm>
            <a:off x="6046130" y="1452935"/>
            <a:ext cx="5239481" cy="4572638"/>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fontScale="77500" lnSpcReduction="20000"/>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ru-RU" sz="2200">
              <a:solidFill>
                <a:schemeClr val="accent3">
                  <a:lumMod val="25000"/>
                </a:schemeClr>
              </a:solidFill>
              <a:latin typeface="Abadi" panose="020B0604020104020204" pitchFamily="34" charset="0"/>
            </a:endParaRPr>
          </a:p>
          <a:p>
            <a:pPr lvl="1">
              <a:lnSpc>
                <a:spcPct val="100000"/>
              </a:lnSpc>
              <a:spcBef>
                <a:spcPts val="1400"/>
              </a:spcBef>
            </a:pPr>
            <a:r>
              <a:rPr lang="en-US" sz="2400">
                <a:solidFill>
                  <a:schemeClr val="accent3">
                    <a:lumMod val="25000"/>
                  </a:schemeClr>
                </a:solidFill>
                <a:latin typeface="Abadi" panose="020B0604020104020204" pitchFamily="34" charset="0"/>
              </a:rPr>
              <a:t>Introducing of </a:t>
            </a:r>
            <a:r>
              <a:rPr lang="en-CA" sz="2400">
                <a:solidFill>
                  <a:schemeClr val="accent3">
                    <a:lumMod val="25000"/>
                  </a:schemeClr>
                </a:solidFill>
                <a:latin typeface="Abadi" panose="020B0604020104020204" pitchFamily="34" charset="0"/>
              </a:rPr>
              <a:t>Launch Site</a:t>
            </a:r>
            <a:r>
              <a:rPr lang="en-US" sz="2400">
                <a:solidFill>
                  <a:schemeClr val="accent3">
                    <a:lumMod val="25000"/>
                  </a:schemeClr>
                </a:solidFill>
                <a:latin typeface="Abadi" panose="020B0604020104020204" pitchFamily="34" charset="0"/>
              </a:rPr>
              <a:t> depended by </a:t>
            </a:r>
            <a:r>
              <a:rPr lang="en-CA" sz="2400">
                <a:solidFill>
                  <a:schemeClr val="accent3">
                    <a:lumMod val="25000"/>
                  </a:schemeClr>
                </a:solidFill>
                <a:latin typeface="Abadi" panose="020B0604020104020204" pitchFamily="34" charset="0"/>
              </a:rPr>
              <a:t>plot of Payload </a:t>
            </a:r>
          </a:p>
          <a:p>
            <a:pPr lvl="1">
              <a:lnSpc>
                <a:spcPct val="100000"/>
              </a:lnSpc>
              <a:spcBef>
                <a:spcPts val="1400"/>
              </a:spcBef>
            </a:pPr>
            <a:r>
              <a:rPr lang="en-CA" sz="2400">
                <a:solidFill>
                  <a:schemeClr val="accent3">
                    <a:lumMod val="25000"/>
                  </a:schemeClr>
                </a:solidFill>
                <a:latin typeface="Abadi" panose="020B0604020104020204" pitchFamily="34" charset="0"/>
              </a:rPr>
              <a:t>Class = 1 – successful launch </a:t>
            </a:r>
          </a:p>
          <a:p>
            <a:pPr lvl="1">
              <a:lnSpc>
                <a:spcPct val="100000"/>
              </a:lnSpc>
              <a:spcBef>
                <a:spcPts val="1400"/>
              </a:spcBef>
            </a:pPr>
            <a:r>
              <a:rPr lang="en-CA" sz="2400">
                <a:solidFill>
                  <a:schemeClr val="accent3">
                    <a:lumMod val="25000"/>
                  </a:schemeClr>
                </a:solidFill>
                <a:latin typeface="Abadi" panose="020B0604020104020204" pitchFamily="34" charset="0"/>
              </a:rPr>
              <a:t>Class = 0 – unsuccessful launch </a:t>
            </a: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Рисунок 5">
            <a:extLst>
              <a:ext uri="{FF2B5EF4-FFF2-40B4-BE49-F238E27FC236}">
                <a16:creationId xmlns:a16="http://schemas.microsoft.com/office/drawing/2014/main" id="{FB06AF89-B221-1EE5-D510-1E5E887CF25A}"/>
              </a:ext>
            </a:extLst>
          </p:cNvPr>
          <p:cNvPicPr>
            <a:picLocks noChangeAspect="1"/>
          </p:cNvPicPr>
          <p:nvPr/>
        </p:nvPicPr>
        <p:blipFill>
          <a:blip r:embed="rId3"/>
          <a:stretch>
            <a:fillRect/>
          </a:stretch>
        </p:blipFill>
        <p:spPr>
          <a:xfrm>
            <a:off x="5282379" y="1483082"/>
            <a:ext cx="6632460" cy="3891836"/>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ru-RU" sz="2200">
              <a:solidFill>
                <a:schemeClr val="accent3">
                  <a:lumMod val="25000"/>
                </a:schemeClr>
              </a:solidFill>
              <a:latin typeface="Abadi" panose="020B0604020104020204" pitchFamily="34" charset="0"/>
            </a:endParaRPr>
          </a:p>
          <a:p>
            <a:pPr lvl="1">
              <a:lnSpc>
                <a:spcPct val="100000"/>
              </a:lnSpc>
              <a:spcBef>
                <a:spcPts val="1400"/>
              </a:spcBef>
            </a:pPr>
            <a:r>
              <a:rPr lang="en-US" sz="1800">
                <a:solidFill>
                  <a:schemeClr val="accent3">
                    <a:lumMod val="25000"/>
                  </a:schemeClr>
                </a:solidFill>
                <a:latin typeface="Abadi" panose="020B0604020104020204" pitchFamily="34" charset="0"/>
              </a:rPr>
              <a:t>Visualize the relationship between success rate of each orbit type</a:t>
            </a:r>
            <a:endParaRPr lang="ru-RU" sz="180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Рисунок 5">
            <a:extLst>
              <a:ext uri="{FF2B5EF4-FFF2-40B4-BE49-F238E27FC236}">
                <a16:creationId xmlns:a16="http://schemas.microsoft.com/office/drawing/2014/main" id="{C0250186-4EB7-9E48-1FA7-0E4351EBD3CC}"/>
              </a:ext>
            </a:extLst>
          </p:cNvPr>
          <p:cNvPicPr>
            <a:picLocks noChangeAspect="1"/>
          </p:cNvPicPr>
          <p:nvPr/>
        </p:nvPicPr>
        <p:blipFill>
          <a:blip r:embed="rId3"/>
          <a:stretch>
            <a:fillRect/>
          </a:stretch>
        </p:blipFill>
        <p:spPr>
          <a:xfrm>
            <a:off x="4978961" y="1507304"/>
            <a:ext cx="6673862" cy="4098664"/>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fontScale="92500"/>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ru-RU" sz="2200">
              <a:solidFill>
                <a:schemeClr val="accent3">
                  <a:lumMod val="25000"/>
                </a:schemeClr>
              </a:solidFill>
              <a:latin typeface="Abadi" panose="020B0604020104020204" pitchFamily="34" charset="0"/>
            </a:endParaRPr>
          </a:p>
          <a:p>
            <a:pPr lvl="1">
              <a:lnSpc>
                <a:spcPct val="100000"/>
              </a:lnSpc>
              <a:spcBef>
                <a:spcPts val="1400"/>
              </a:spcBef>
            </a:pPr>
            <a:r>
              <a:rPr lang="en-US" sz="1800">
                <a:solidFill>
                  <a:schemeClr val="accent3">
                    <a:lumMod val="25000"/>
                  </a:schemeClr>
                </a:solidFill>
                <a:latin typeface="Abadi" panose="020B0604020104020204" pitchFamily="34" charset="0"/>
              </a:rPr>
              <a:t>Visualize the relationship between FlightNumber and Orbit type</a:t>
            </a:r>
            <a:endParaRPr lang="ru-RU" sz="1800">
              <a:solidFill>
                <a:schemeClr val="accent3">
                  <a:lumMod val="25000"/>
                </a:schemeClr>
              </a:solidFill>
              <a:latin typeface="Abadi" panose="020B0604020104020204" pitchFamily="34" charset="0"/>
            </a:endParaRPr>
          </a:p>
          <a:p>
            <a:pPr lvl="1">
              <a:lnSpc>
                <a:spcPct val="100000"/>
              </a:lnSpc>
              <a:spcBef>
                <a:spcPts val="1400"/>
              </a:spcBef>
            </a:pPr>
            <a:r>
              <a:rPr lang="en-CA" sz="1800">
                <a:solidFill>
                  <a:schemeClr val="accent3">
                    <a:lumMod val="25000"/>
                  </a:schemeClr>
                </a:solidFill>
                <a:latin typeface="Abadi" panose="020B0604020104020204" pitchFamily="34" charset="0"/>
              </a:rPr>
              <a:t>Class = 1 – successful launch </a:t>
            </a:r>
          </a:p>
          <a:p>
            <a:pPr lvl="1">
              <a:lnSpc>
                <a:spcPct val="100000"/>
              </a:lnSpc>
              <a:spcBef>
                <a:spcPts val="1400"/>
              </a:spcBef>
            </a:pPr>
            <a:r>
              <a:rPr lang="en-CA" sz="1800">
                <a:solidFill>
                  <a:schemeClr val="accent3">
                    <a:lumMod val="25000"/>
                  </a:schemeClr>
                </a:solidFill>
                <a:latin typeface="Abadi" panose="020B0604020104020204" pitchFamily="34" charset="0"/>
              </a:rPr>
              <a:t>Class = 0 – unsuccessful launch </a:t>
            </a:r>
          </a:p>
          <a:p>
            <a:pPr lvl="1">
              <a:lnSpc>
                <a:spcPct val="100000"/>
              </a:lnSpc>
              <a:spcBef>
                <a:spcPts val="1400"/>
              </a:spcBef>
            </a:pPr>
            <a:endParaRPr lang="en-US" sz="180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Рисунок 5">
            <a:extLst>
              <a:ext uri="{FF2B5EF4-FFF2-40B4-BE49-F238E27FC236}">
                <a16:creationId xmlns:a16="http://schemas.microsoft.com/office/drawing/2014/main" id="{C350E32C-D524-48F3-D2CA-71F52C11CA09}"/>
              </a:ext>
            </a:extLst>
          </p:cNvPr>
          <p:cNvPicPr>
            <a:picLocks noChangeAspect="1"/>
          </p:cNvPicPr>
          <p:nvPr/>
        </p:nvPicPr>
        <p:blipFill>
          <a:blip r:embed="rId3"/>
          <a:stretch>
            <a:fillRect/>
          </a:stretch>
        </p:blipFill>
        <p:spPr>
          <a:xfrm>
            <a:off x="5490452" y="1674860"/>
            <a:ext cx="6296179" cy="3811588"/>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29583" y="1555984"/>
            <a:ext cx="4172666" cy="4313004"/>
          </a:xfrm>
          <a:prstGeom prst="rect">
            <a:avLst/>
          </a:prstGeom>
        </p:spPr>
        <p:txBody>
          <a:bodyPr>
            <a:normAutofit fontScale="92500" lnSpcReduction="20000"/>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ru-RU" sz="2200">
              <a:solidFill>
                <a:schemeClr val="accent3">
                  <a:lumMod val="25000"/>
                </a:schemeClr>
              </a:solidFill>
              <a:latin typeface="Abadi" panose="020B0604020104020204" pitchFamily="34" charset="0"/>
            </a:endParaRPr>
          </a:p>
          <a:p>
            <a:pPr lvl="1">
              <a:lnSpc>
                <a:spcPct val="100000"/>
              </a:lnSpc>
              <a:spcBef>
                <a:spcPts val="1400"/>
              </a:spcBef>
            </a:pPr>
            <a:r>
              <a:rPr lang="en-US" sz="2400">
                <a:solidFill>
                  <a:schemeClr val="accent3">
                    <a:lumMod val="25000"/>
                  </a:schemeClr>
                </a:solidFill>
                <a:latin typeface="Abadi" panose="020B0604020104020204" pitchFamily="34" charset="0"/>
              </a:rPr>
              <a:t>Visualize the relationship between Payload and Orbit type</a:t>
            </a:r>
            <a:endParaRPr lang="ru-RU" sz="2400">
              <a:solidFill>
                <a:schemeClr val="accent3">
                  <a:lumMod val="25000"/>
                </a:schemeClr>
              </a:solidFill>
              <a:latin typeface="Abadi" panose="020B0604020104020204" pitchFamily="34" charset="0"/>
            </a:endParaRPr>
          </a:p>
          <a:p>
            <a:pPr lvl="1">
              <a:lnSpc>
                <a:spcPct val="100000"/>
              </a:lnSpc>
              <a:spcBef>
                <a:spcPts val="1400"/>
              </a:spcBef>
            </a:pPr>
            <a:r>
              <a:rPr lang="en-CA" sz="2400">
                <a:solidFill>
                  <a:schemeClr val="accent3">
                    <a:lumMod val="25000"/>
                  </a:schemeClr>
                </a:solidFill>
                <a:latin typeface="Abadi" panose="020B0604020104020204" pitchFamily="34" charset="0"/>
              </a:rPr>
              <a:t>Class = 1 – successful launch </a:t>
            </a:r>
          </a:p>
          <a:p>
            <a:pPr lvl="1">
              <a:lnSpc>
                <a:spcPct val="100000"/>
              </a:lnSpc>
              <a:spcBef>
                <a:spcPts val="1400"/>
              </a:spcBef>
            </a:pPr>
            <a:r>
              <a:rPr lang="en-CA" sz="2400">
                <a:solidFill>
                  <a:schemeClr val="accent3">
                    <a:lumMod val="25000"/>
                  </a:schemeClr>
                </a:solidFill>
                <a:latin typeface="Abadi" panose="020B0604020104020204" pitchFamily="34" charset="0"/>
              </a:rPr>
              <a:t>Class = 0 – unsuccessful launch </a:t>
            </a: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Рисунок 5">
            <a:extLst>
              <a:ext uri="{FF2B5EF4-FFF2-40B4-BE49-F238E27FC236}">
                <a16:creationId xmlns:a16="http://schemas.microsoft.com/office/drawing/2014/main" id="{AB39CB1F-7062-7B94-2DD0-5F1F50CA5470}"/>
              </a:ext>
            </a:extLst>
          </p:cNvPr>
          <p:cNvPicPr>
            <a:picLocks noChangeAspect="1"/>
          </p:cNvPicPr>
          <p:nvPr/>
        </p:nvPicPr>
        <p:blipFill>
          <a:blip r:embed="rId3"/>
          <a:stretch>
            <a:fillRect/>
          </a:stretch>
        </p:blipFill>
        <p:spPr>
          <a:xfrm>
            <a:off x="5052204" y="1555984"/>
            <a:ext cx="6610213" cy="400130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ru-RU" sz="2200">
              <a:solidFill>
                <a:schemeClr val="accent3">
                  <a:lumMod val="25000"/>
                </a:schemeClr>
              </a:solidFill>
              <a:latin typeface="Abadi" panose="020B0604020104020204" pitchFamily="34" charset="0"/>
            </a:endParaRPr>
          </a:p>
          <a:p>
            <a:pPr lvl="1">
              <a:lnSpc>
                <a:spcPct val="100000"/>
              </a:lnSpc>
              <a:spcBef>
                <a:spcPts val="1400"/>
              </a:spcBef>
            </a:pPr>
            <a:r>
              <a:rPr lang="en-US" sz="1800">
                <a:solidFill>
                  <a:schemeClr val="accent3">
                    <a:lumMod val="25000"/>
                  </a:schemeClr>
                </a:solidFill>
                <a:latin typeface="Abadi" panose="020B0604020104020204" pitchFamily="34" charset="0"/>
              </a:rPr>
              <a:t>Visualize the launch success yearly trend</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Рисунок 5">
            <a:extLst>
              <a:ext uri="{FF2B5EF4-FFF2-40B4-BE49-F238E27FC236}">
                <a16:creationId xmlns:a16="http://schemas.microsoft.com/office/drawing/2014/main" id="{F0386599-E80F-D9EA-8CBF-E3FE053CA6A6}"/>
              </a:ext>
            </a:extLst>
          </p:cNvPr>
          <p:cNvPicPr>
            <a:picLocks noChangeAspect="1"/>
          </p:cNvPicPr>
          <p:nvPr/>
        </p:nvPicPr>
        <p:blipFill>
          <a:blip r:embed="rId3"/>
          <a:stretch>
            <a:fillRect/>
          </a:stretch>
        </p:blipFill>
        <p:spPr>
          <a:xfrm>
            <a:off x="5336829" y="1644955"/>
            <a:ext cx="6234685" cy="3823361"/>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Рисунок 5">
            <a:extLst>
              <a:ext uri="{FF2B5EF4-FFF2-40B4-BE49-F238E27FC236}">
                <a16:creationId xmlns:a16="http://schemas.microsoft.com/office/drawing/2014/main" id="{B43AA5CF-5B6D-0800-456C-50C3555B85B6}"/>
              </a:ext>
            </a:extLst>
          </p:cNvPr>
          <p:cNvPicPr>
            <a:picLocks noChangeAspect="1"/>
          </p:cNvPicPr>
          <p:nvPr/>
        </p:nvPicPr>
        <p:blipFill>
          <a:blip r:embed="rId3"/>
          <a:stretch>
            <a:fillRect/>
          </a:stretch>
        </p:blipFill>
        <p:spPr>
          <a:xfrm>
            <a:off x="4636555" y="3101215"/>
            <a:ext cx="2486740" cy="321813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Рисунок 5">
            <a:extLst>
              <a:ext uri="{FF2B5EF4-FFF2-40B4-BE49-F238E27FC236}">
                <a16:creationId xmlns:a16="http://schemas.microsoft.com/office/drawing/2014/main" id="{35D1E87C-9156-2633-BDCA-9FEC1EECD09F}"/>
              </a:ext>
            </a:extLst>
          </p:cNvPr>
          <p:cNvPicPr>
            <a:picLocks noChangeAspect="1"/>
          </p:cNvPicPr>
          <p:nvPr/>
        </p:nvPicPr>
        <p:blipFill>
          <a:blip r:embed="rId3"/>
          <a:stretch>
            <a:fillRect/>
          </a:stretch>
        </p:blipFill>
        <p:spPr>
          <a:xfrm>
            <a:off x="1863515" y="2789744"/>
            <a:ext cx="7558578" cy="3436648"/>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Рисунок 5">
            <a:extLst>
              <a:ext uri="{FF2B5EF4-FFF2-40B4-BE49-F238E27FC236}">
                <a16:creationId xmlns:a16="http://schemas.microsoft.com/office/drawing/2014/main" id="{158EA399-F5A3-8024-9240-377F24AF6048}"/>
              </a:ext>
            </a:extLst>
          </p:cNvPr>
          <p:cNvPicPr>
            <a:picLocks noChangeAspect="1"/>
          </p:cNvPicPr>
          <p:nvPr/>
        </p:nvPicPr>
        <p:blipFill>
          <a:blip r:embed="rId3"/>
          <a:stretch>
            <a:fillRect/>
          </a:stretch>
        </p:blipFill>
        <p:spPr>
          <a:xfrm>
            <a:off x="2411104" y="3083343"/>
            <a:ext cx="4642839" cy="201189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Рисунок 5">
            <a:extLst>
              <a:ext uri="{FF2B5EF4-FFF2-40B4-BE49-F238E27FC236}">
                <a16:creationId xmlns:a16="http://schemas.microsoft.com/office/drawing/2014/main" id="{AE2FE6FE-C9E6-B8D3-FF6B-F4441C85C2D2}"/>
              </a:ext>
            </a:extLst>
          </p:cNvPr>
          <p:cNvPicPr>
            <a:picLocks noChangeAspect="1"/>
          </p:cNvPicPr>
          <p:nvPr/>
        </p:nvPicPr>
        <p:blipFill>
          <a:blip r:embed="rId3"/>
          <a:stretch>
            <a:fillRect/>
          </a:stretch>
        </p:blipFill>
        <p:spPr>
          <a:xfrm>
            <a:off x="1896723" y="3078287"/>
            <a:ext cx="6060042" cy="214920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Рисунок 5">
            <a:extLst>
              <a:ext uri="{FF2B5EF4-FFF2-40B4-BE49-F238E27FC236}">
                <a16:creationId xmlns:a16="http://schemas.microsoft.com/office/drawing/2014/main" id="{5042AC84-1F90-DCDB-1E8C-F1A6CB58BDD4}"/>
              </a:ext>
            </a:extLst>
          </p:cNvPr>
          <p:cNvPicPr>
            <a:picLocks noChangeAspect="1"/>
          </p:cNvPicPr>
          <p:nvPr/>
        </p:nvPicPr>
        <p:blipFill>
          <a:blip r:embed="rId3"/>
          <a:stretch>
            <a:fillRect/>
          </a:stretch>
        </p:blipFill>
        <p:spPr>
          <a:xfrm>
            <a:off x="1924056" y="3335680"/>
            <a:ext cx="6790716" cy="2144437"/>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Рисунок 2">
            <a:extLst>
              <a:ext uri="{FF2B5EF4-FFF2-40B4-BE49-F238E27FC236}">
                <a16:creationId xmlns:a16="http://schemas.microsoft.com/office/drawing/2014/main" id="{43043101-B6FA-3466-2CC4-53A56F1DAB98}"/>
              </a:ext>
            </a:extLst>
          </p:cNvPr>
          <p:cNvPicPr>
            <a:picLocks noChangeAspect="1"/>
          </p:cNvPicPr>
          <p:nvPr/>
        </p:nvPicPr>
        <p:blipFill>
          <a:blip r:embed="rId3"/>
          <a:stretch>
            <a:fillRect/>
          </a:stretch>
        </p:blipFill>
        <p:spPr>
          <a:xfrm>
            <a:off x="3667716" y="3599656"/>
            <a:ext cx="3299141" cy="307920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846772"/>
            <a:ext cx="9625846" cy="347634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a:t>
            </a:r>
            <a:r>
              <a:rPr lang="en-US" sz="2200">
                <a:solidFill>
                  <a:schemeClr val="accent3">
                    <a:lumMod val="25000"/>
                  </a:schemeClr>
                </a:solidFill>
                <a:latin typeface="Abadi" panose="020B0604020104020204" pitchFamily="34" charset="0"/>
              </a:rPr>
              <a:t>of methodologies </a:t>
            </a:r>
          </a:p>
          <a:p>
            <a:pPr lvl="1">
              <a:lnSpc>
                <a:spcPct val="100000"/>
              </a:lnSpc>
              <a:spcBef>
                <a:spcPts val="1400"/>
              </a:spcBef>
            </a:pPr>
            <a:r>
              <a:rPr lang="en-US" sz="1800">
                <a:solidFill>
                  <a:schemeClr val="accent3">
                    <a:lumMod val="25000"/>
                  </a:schemeClr>
                </a:solidFill>
                <a:latin typeface="Abadi" panose="020B0604020104020204" pitchFamily="34" charset="0"/>
              </a:rPr>
              <a:t>Standard cycle of getting, processing and analysing data.</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t>
            </a:r>
            <a:r>
              <a:rPr lang="en-US" sz="2200">
                <a:solidFill>
                  <a:schemeClr val="accent3">
                    <a:lumMod val="25000"/>
                  </a:schemeClr>
                </a:solidFill>
                <a:latin typeface="Abadi" panose="020B0604020104020204" pitchFamily="34" charset="0"/>
              </a:rPr>
              <a:t>all results</a:t>
            </a:r>
          </a:p>
          <a:p>
            <a:pPr lvl="1">
              <a:lnSpc>
                <a:spcPct val="100000"/>
              </a:lnSpc>
              <a:spcBef>
                <a:spcPts val="1400"/>
              </a:spcBef>
            </a:pPr>
            <a:r>
              <a:rPr lang="en-US" sz="1800">
                <a:solidFill>
                  <a:schemeClr val="accent3">
                    <a:lumMod val="25000"/>
                  </a:schemeClr>
                </a:solidFill>
                <a:latin typeface="Abadi" panose="020B0604020104020204" pitchFamily="34" charset="0"/>
              </a:rPr>
              <a:t>Graphs of dependencies of different parameters on each other, a working dashboard for analysis and a predictive classification model.</a:t>
            </a: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Рисунок 5">
            <a:extLst>
              <a:ext uri="{FF2B5EF4-FFF2-40B4-BE49-F238E27FC236}">
                <a16:creationId xmlns:a16="http://schemas.microsoft.com/office/drawing/2014/main" id="{34AEFC79-3486-00FA-8D07-9A38470E0577}"/>
              </a:ext>
            </a:extLst>
          </p:cNvPr>
          <p:cNvPicPr>
            <a:picLocks noChangeAspect="1"/>
          </p:cNvPicPr>
          <p:nvPr/>
        </p:nvPicPr>
        <p:blipFill>
          <a:blip r:embed="rId3"/>
          <a:stretch>
            <a:fillRect/>
          </a:stretch>
        </p:blipFill>
        <p:spPr>
          <a:xfrm>
            <a:off x="2736232" y="3232972"/>
            <a:ext cx="5083963" cy="264531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7747"/>
            <a:ext cx="1050970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a:t>
            </a:r>
            <a:r>
              <a:rPr lang="en-US" sz="2200">
                <a:solidFill>
                  <a:schemeClr val="accent3">
                    <a:lumMod val="25000"/>
                  </a:schemeClr>
                </a:solidFill>
                <a:latin typeface="Abadi" panose="020B0604020104020204" pitchFamily="34" charset="0"/>
              </a:rPr>
              <a:t>explanation here</a:t>
            </a:r>
            <a:r>
              <a:rPr lang="ru-RU" sz="2200">
                <a:solidFill>
                  <a:schemeClr val="accent3">
                    <a:lumMod val="25000"/>
                  </a:schemeClr>
                </a:solidFill>
                <a:latin typeface="Abadi" panose="020B0604020104020204" pitchFamily="34" charset="0"/>
              </a:rPr>
              <a:t> (</a:t>
            </a:r>
            <a:r>
              <a:rPr lang="en-US" sz="2200">
                <a:solidFill>
                  <a:schemeClr val="accent3">
                    <a:lumMod val="25000"/>
                  </a:schemeClr>
                </a:solidFill>
                <a:latin typeface="Abadi" panose="020B0604020104020204" pitchFamily="34" charset="0"/>
              </a:rPr>
              <a:t>presented only part because list is too huge)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8" name="Рисунок 7">
            <a:extLst>
              <a:ext uri="{FF2B5EF4-FFF2-40B4-BE49-F238E27FC236}">
                <a16:creationId xmlns:a16="http://schemas.microsoft.com/office/drawing/2014/main" id="{69385D4C-CBB1-7283-A27A-C0D665B4CBF3}"/>
              </a:ext>
            </a:extLst>
          </p:cNvPr>
          <p:cNvPicPr>
            <a:picLocks noChangeAspect="1"/>
          </p:cNvPicPr>
          <p:nvPr/>
        </p:nvPicPr>
        <p:blipFill>
          <a:blip r:embed="rId3"/>
          <a:stretch>
            <a:fillRect/>
          </a:stretch>
        </p:blipFill>
        <p:spPr>
          <a:xfrm>
            <a:off x="912281" y="3008344"/>
            <a:ext cx="1114581" cy="2800741"/>
          </a:xfrm>
          <a:prstGeom prst="rect">
            <a:avLst/>
          </a:prstGeom>
        </p:spPr>
      </p:pic>
      <p:pic>
        <p:nvPicPr>
          <p:cNvPr id="10" name="Рисунок 9">
            <a:extLst>
              <a:ext uri="{FF2B5EF4-FFF2-40B4-BE49-F238E27FC236}">
                <a16:creationId xmlns:a16="http://schemas.microsoft.com/office/drawing/2014/main" id="{645F2419-DC5A-012E-C0AB-874603052FA5}"/>
              </a:ext>
            </a:extLst>
          </p:cNvPr>
          <p:cNvPicPr>
            <a:picLocks noChangeAspect="1"/>
          </p:cNvPicPr>
          <p:nvPr/>
        </p:nvPicPr>
        <p:blipFill>
          <a:blip r:embed="rId4"/>
          <a:stretch>
            <a:fillRect/>
          </a:stretch>
        </p:blipFill>
        <p:spPr>
          <a:xfrm>
            <a:off x="2180019" y="3057143"/>
            <a:ext cx="1371791" cy="2734057"/>
          </a:xfrm>
          <a:prstGeom prst="rect">
            <a:avLst/>
          </a:prstGeom>
        </p:spPr>
      </p:pic>
      <p:pic>
        <p:nvPicPr>
          <p:cNvPr id="12" name="Рисунок 11">
            <a:extLst>
              <a:ext uri="{FF2B5EF4-FFF2-40B4-BE49-F238E27FC236}">
                <a16:creationId xmlns:a16="http://schemas.microsoft.com/office/drawing/2014/main" id="{7241C45F-B4AB-92D0-AA20-33BF1BF543FB}"/>
              </a:ext>
            </a:extLst>
          </p:cNvPr>
          <p:cNvPicPr>
            <a:picLocks noChangeAspect="1"/>
          </p:cNvPicPr>
          <p:nvPr/>
        </p:nvPicPr>
        <p:blipFill>
          <a:blip r:embed="rId5"/>
          <a:stretch>
            <a:fillRect/>
          </a:stretch>
        </p:blipFill>
        <p:spPr>
          <a:xfrm>
            <a:off x="3756521" y="3008344"/>
            <a:ext cx="1324160" cy="3153215"/>
          </a:xfrm>
          <a:prstGeom prst="rect">
            <a:avLst/>
          </a:prstGeom>
        </p:spPr>
      </p:pic>
      <p:pic>
        <p:nvPicPr>
          <p:cNvPr id="14" name="Рисунок 13">
            <a:extLst>
              <a:ext uri="{FF2B5EF4-FFF2-40B4-BE49-F238E27FC236}">
                <a16:creationId xmlns:a16="http://schemas.microsoft.com/office/drawing/2014/main" id="{7CE2F4F7-2637-91DC-AD8D-A9E17E5BB1CF}"/>
              </a:ext>
            </a:extLst>
          </p:cNvPr>
          <p:cNvPicPr>
            <a:picLocks noChangeAspect="1"/>
          </p:cNvPicPr>
          <p:nvPr/>
        </p:nvPicPr>
        <p:blipFill>
          <a:blip r:embed="rId6"/>
          <a:stretch>
            <a:fillRect/>
          </a:stretch>
        </p:blipFill>
        <p:spPr>
          <a:xfrm>
            <a:off x="5333893" y="2931048"/>
            <a:ext cx="1524213" cy="3496163"/>
          </a:xfrm>
          <a:prstGeom prst="rect">
            <a:avLst/>
          </a:prstGeom>
        </p:spPr>
      </p:pic>
      <p:pic>
        <p:nvPicPr>
          <p:cNvPr id="16" name="Рисунок 15">
            <a:extLst>
              <a:ext uri="{FF2B5EF4-FFF2-40B4-BE49-F238E27FC236}">
                <a16:creationId xmlns:a16="http://schemas.microsoft.com/office/drawing/2014/main" id="{AE274B06-4443-955A-9E96-861FDEF2D459}"/>
              </a:ext>
            </a:extLst>
          </p:cNvPr>
          <p:cNvPicPr>
            <a:picLocks noChangeAspect="1"/>
          </p:cNvPicPr>
          <p:nvPr/>
        </p:nvPicPr>
        <p:blipFill>
          <a:blip r:embed="rId7"/>
          <a:stretch>
            <a:fillRect/>
          </a:stretch>
        </p:blipFill>
        <p:spPr>
          <a:xfrm>
            <a:off x="6986477" y="2825492"/>
            <a:ext cx="1571844" cy="3400900"/>
          </a:xfrm>
          <a:prstGeom prst="rect">
            <a:avLst/>
          </a:prstGeom>
        </p:spPr>
      </p:pic>
      <p:pic>
        <p:nvPicPr>
          <p:cNvPr id="18" name="Рисунок 17">
            <a:extLst>
              <a:ext uri="{FF2B5EF4-FFF2-40B4-BE49-F238E27FC236}">
                <a16:creationId xmlns:a16="http://schemas.microsoft.com/office/drawing/2014/main" id="{7781ED05-E4B3-1986-E93A-F319620D4B08}"/>
              </a:ext>
            </a:extLst>
          </p:cNvPr>
          <p:cNvPicPr>
            <a:picLocks noChangeAspect="1"/>
          </p:cNvPicPr>
          <p:nvPr/>
        </p:nvPicPr>
        <p:blipFill>
          <a:blip r:embed="rId8"/>
          <a:stretch>
            <a:fillRect/>
          </a:stretch>
        </p:blipFill>
        <p:spPr>
          <a:xfrm>
            <a:off x="9035019" y="3066670"/>
            <a:ext cx="1733792" cy="272453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Рисунок 5">
            <a:extLst>
              <a:ext uri="{FF2B5EF4-FFF2-40B4-BE49-F238E27FC236}">
                <a16:creationId xmlns:a16="http://schemas.microsoft.com/office/drawing/2014/main" id="{8010F895-BD55-B2A0-9D52-18DD9F31D757}"/>
              </a:ext>
            </a:extLst>
          </p:cNvPr>
          <p:cNvPicPr>
            <a:picLocks noChangeAspect="1"/>
          </p:cNvPicPr>
          <p:nvPr/>
        </p:nvPicPr>
        <p:blipFill>
          <a:blip r:embed="rId3"/>
          <a:stretch>
            <a:fillRect/>
          </a:stretch>
        </p:blipFill>
        <p:spPr>
          <a:xfrm>
            <a:off x="1676401" y="4045096"/>
            <a:ext cx="7922631" cy="218129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Рисунок 5">
            <a:extLst>
              <a:ext uri="{FF2B5EF4-FFF2-40B4-BE49-F238E27FC236}">
                <a16:creationId xmlns:a16="http://schemas.microsoft.com/office/drawing/2014/main" id="{73A0F150-5C05-16C8-46F5-81DF85F3A858}"/>
              </a:ext>
            </a:extLst>
          </p:cNvPr>
          <p:cNvPicPr>
            <a:picLocks noChangeAspect="1"/>
          </p:cNvPicPr>
          <p:nvPr/>
        </p:nvPicPr>
        <p:blipFill>
          <a:blip r:embed="rId3"/>
          <a:stretch>
            <a:fillRect/>
          </a:stretch>
        </p:blipFill>
        <p:spPr>
          <a:xfrm>
            <a:off x="4620388" y="4017050"/>
            <a:ext cx="2286319" cy="2410161"/>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Folium Map for each launch site on the site map</a:t>
            </a:r>
            <a:endParaRPr lang="en-US" dirty="0">
              <a:solidFill>
                <a:srgbClr val="0B49CB"/>
              </a:solidFill>
              <a:latin typeface="Abadi"/>
            </a:endParaRPr>
          </a:p>
        </p:txBody>
      </p:sp>
      <p:pic>
        <p:nvPicPr>
          <p:cNvPr id="6" name="Рисунок 5">
            <a:extLst>
              <a:ext uri="{FF2B5EF4-FFF2-40B4-BE49-F238E27FC236}">
                <a16:creationId xmlns:a16="http://schemas.microsoft.com/office/drawing/2014/main" id="{7AA01D92-5269-65C8-AAA5-648C15859A9A}"/>
              </a:ext>
            </a:extLst>
          </p:cNvPr>
          <p:cNvPicPr>
            <a:picLocks noChangeAspect="1"/>
          </p:cNvPicPr>
          <p:nvPr/>
        </p:nvPicPr>
        <p:blipFill>
          <a:blip r:embed="rId3"/>
          <a:stretch>
            <a:fillRect/>
          </a:stretch>
        </p:blipFill>
        <p:spPr>
          <a:xfrm>
            <a:off x="770010" y="1432112"/>
            <a:ext cx="7944762" cy="473781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Объект 3">
            <a:extLst>
              <a:ext uri="{FF2B5EF4-FFF2-40B4-BE49-F238E27FC236}">
                <a16:creationId xmlns:a16="http://schemas.microsoft.com/office/drawing/2014/main" id="{13557F63-83EB-F03B-5886-B21F80B1B379}"/>
              </a:ext>
            </a:extLst>
          </p:cNvPr>
          <p:cNvPicPr>
            <a:picLocks noGrp="1" noChangeAspect="1"/>
          </p:cNvPicPr>
          <p:nvPr>
            <p:ph idx="4294967295"/>
          </p:nvPr>
        </p:nvPicPr>
        <p:blipFill>
          <a:blip r:embed="rId3"/>
          <a:stretch>
            <a:fillRect/>
          </a:stretch>
        </p:blipFill>
        <p:spPr>
          <a:xfrm>
            <a:off x="770011" y="1825625"/>
            <a:ext cx="5489276" cy="2450924"/>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All starts on a one launch Site</a:t>
            </a:r>
            <a:endParaRPr lang="en-US" dirty="0">
              <a:solidFill>
                <a:srgbClr val="0B49CB"/>
              </a:solidFill>
              <a:latin typeface="Abadi"/>
            </a:endParaRPr>
          </a:p>
        </p:txBody>
      </p:sp>
      <p:sp>
        <p:nvSpPr>
          <p:cNvPr id="6" name="TextBox 5">
            <a:extLst>
              <a:ext uri="{FF2B5EF4-FFF2-40B4-BE49-F238E27FC236}">
                <a16:creationId xmlns:a16="http://schemas.microsoft.com/office/drawing/2014/main" id="{DD96C0A6-1442-650A-0C90-4A85880DDB3B}"/>
              </a:ext>
            </a:extLst>
          </p:cNvPr>
          <p:cNvSpPr txBox="1"/>
          <p:nvPr/>
        </p:nvSpPr>
        <p:spPr>
          <a:xfrm flipH="1">
            <a:off x="6814457" y="2122714"/>
            <a:ext cx="3690257" cy="646331"/>
          </a:xfrm>
          <a:prstGeom prst="rect">
            <a:avLst/>
          </a:prstGeom>
          <a:noFill/>
        </p:spPr>
        <p:txBody>
          <a:bodyPr wrap="square" rtlCol="0">
            <a:spAutoFit/>
          </a:bodyPr>
          <a:lstStyle/>
          <a:p>
            <a:r>
              <a:rPr lang="en-US">
                <a:solidFill>
                  <a:srgbClr val="FF0000"/>
                </a:solidFill>
              </a:rPr>
              <a:t>Red</a:t>
            </a:r>
            <a:r>
              <a:rPr lang="en-US"/>
              <a:t> marker — unsuccessful launch </a:t>
            </a:r>
          </a:p>
          <a:p>
            <a:r>
              <a:rPr lang="en-US">
                <a:solidFill>
                  <a:srgbClr val="00B050"/>
                </a:solidFill>
              </a:rPr>
              <a:t>Green</a:t>
            </a:r>
            <a:r>
              <a:rPr lang="en-US"/>
              <a:t> marker — successful launch</a:t>
            </a:r>
            <a:endParaRPr lang="ru-RU"/>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Folium Map distance to closer highway</a:t>
            </a:r>
            <a:endParaRPr lang="en-US" dirty="0">
              <a:solidFill>
                <a:srgbClr val="0B49CB"/>
              </a:solidFill>
              <a:latin typeface="Abadi"/>
            </a:endParaRPr>
          </a:p>
        </p:txBody>
      </p:sp>
      <p:pic>
        <p:nvPicPr>
          <p:cNvPr id="4" name="Рисунок 3">
            <a:extLst>
              <a:ext uri="{FF2B5EF4-FFF2-40B4-BE49-F238E27FC236}">
                <a16:creationId xmlns:a16="http://schemas.microsoft.com/office/drawing/2014/main" id="{351960AB-97C7-AC6D-FAAB-8E853510A763}"/>
              </a:ext>
            </a:extLst>
          </p:cNvPr>
          <p:cNvPicPr>
            <a:picLocks noChangeAspect="1"/>
          </p:cNvPicPr>
          <p:nvPr/>
        </p:nvPicPr>
        <p:blipFill>
          <a:blip r:embed="rId3"/>
          <a:stretch>
            <a:fillRect/>
          </a:stretch>
        </p:blipFill>
        <p:spPr>
          <a:xfrm>
            <a:off x="1510240" y="1880971"/>
            <a:ext cx="7554379" cy="3096057"/>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Dashboard. launch success count for all sites</a:t>
            </a:r>
            <a:endParaRPr lang="en-US" dirty="0">
              <a:solidFill>
                <a:srgbClr val="0B49CB"/>
              </a:solidFill>
              <a:latin typeface="Abadi"/>
            </a:endParaRPr>
          </a:p>
        </p:txBody>
      </p:sp>
      <p:pic>
        <p:nvPicPr>
          <p:cNvPr id="4" name="Рисунок 3">
            <a:extLst>
              <a:ext uri="{FF2B5EF4-FFF2-40B4-BE49-F238E27FC236}">
                <a16:creationId xmlns:a16="http://schemas.microsoft.com/office/drawing/2014/main" id="{F5A2B5C7-F415-B2D5-BDAB-AAA52B21FB41}"/>
              </a:ext>
            </a:extLst>
          </p:cNvPr>
          <p:cNvPicPr>
            <a:picLocks noChangeAspect="1"/>
          </p:cNvPicPr>
          <p:nvPr/>
        </p:nvPicPr>
        <p:blipFill>
          <a:blip r:embed="rId3"/>
          <a:stretch>
            <a:fillRect/>
          </a:stretch>
        </p:blipFill>
        <p:spPr>
          <a:xfrm>
            <a:off x="587828" y="1711896"/>
            <a:ext cx="9765295" cy="343420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891482"/>
            <a:ext cx="6803543" cy="336123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t>
            </a:r>
            <a:r>
              <a:rPr lang="en-US" sz="2200">
                <a:solidFill>
                  <a:schemeClr val="accent3">
                    <a:lumMod val="25000"/>
                  </a:schemeClr>
                </a:solidFill>
                <a:latin typeface="Abadi" panose="020B0604020104020204" pitchFamily="34" charset="0"/>
              </a:rPr>
              <a:t>and context</a:t>
            </a:r>
            <a:endParaRPr lang="ru-RU" sz="2200">
              <a:solidFill>
                <a:schemeClr val="accent3">
                  <a:lumMod val="25000"/>
                </a:schemeClr>
              </a:solidFill>
              <a:latin typeface="Abadi" panose="020B0604020104020204" pitchFamily="34" charset="0"/>
            </a:endParaRPr>
          </a:p>
          <a:p>
            <a:pPr lvl="1">
              <a:spcBef>
                <a:spcPts val="1400"/>
              </a:spcBef>
            </a:pPr>
            <a:r>
              <a:rPr lang="en-US" sz="180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a:t>
            </a:r>
            <a:r>
              <a:rPr lang="en-US" sz="2200">
                <a:solidFill>
                  <a:schemeClr val="accent3">
                    <a:lumMod val="25000"/>
                  </a:schemeClr>
                </a:solidFill>
                <a:latin typeface="Abadi" panose="020B0604020104020204" pitchFamily="34" charset="0"/>
              </a:rPr>
              <a:t>find answers</a:t>
            </a:r>
            <a:endParaRPr lang="ru-RU" sz="2200">
              <a:solidFill>
                <a:schemeClr val="accent3">
                  <a:lumMod val="25000"/>
                </a:schemeClr>
              </a:solidFill>
              <a:latin typeface="Abadi" panose="020B0604020104020204" pitchFamily="34" charset="0"/>
            </a:endParaRPr>
          </a:p>
          <a:p>
            <a:pPr lvl="1">
              <a:spcBef>
                <a:spcPts val="1400"/>
              </a:spcBef>
            </a:pPr>
            <a:r>
              <a:rPr lang="en-US" sz="1800">
                <a:solidFill>
                  <a:schemeClr val="accent3">
                    <a:lumMod val="25000"/>
                  </a:schemeClr>
                </a:solidFill>
                <a:latin typeface="Abadi" panose="020B0604020104020204" pitchFamily="34" charset="0"/>
              </a:rPr>
              <a:t>I will predict if the Falcon 9 first stage will land successfully. if we can determine if the first stage will land, we can determine the cost of a launch. This information can be used if an alternate company wants to bid against SpaceX for a rocket launch.</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Dashboard. The piechart for the launch site with highest launch success ratio</a:t>
            </a:r>
          </a:p>
          <a:p>
            <a:endParaRPr lang="en-US" dirty="0">
              <a:solidFill>
                <a:srgbClr val="0B49CB"/>
              </a:solidFill>
              <a:latin typeface="Abadi"/>
            </a:endParaRPr>
          </a:p>
        </p:txBody>
      </p:sp>
      <p:pic>
        <p:nvPicPr>
          <p:cNvPr id="4" name="Рисунок 3">
            <a:extLst>
              <a:ext uri="{FF2B5EF4-FFF2-40B4-BE49-F238E27FC236}">
                <a16:creationId xmlns:a16="http://schemas.microsoft.com/office/drawing/2014/main" id="{60DB7E89-C2CB-8221-07E5-508632C6BE81}"/>
              </a:ext>
            </a:extLst>
          </p:cNvPr>
          <p:cNvPicPr>
            <a:picLocks noChangeAspect="1"/>
          </p:cNvPicPr>
          <p:nvPr/>
        </p:nvPicPr>
        <p:blipFill>
          <a:blip r:embed="rId3"/>
          <a:stretch>
            <a:fillRect/>
          </a:stretch>
        </p:blipFill>
        <p:spPr>
          <a:xfrm>
            <a:off x="1413809" y="1666629"/>
            <a:ext cx="9364382" cy="3524742"/>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Dashboard. Payload vs. Launch Outcome scatter plot for all sites&gt;</a:t>
            </a:r>
            <a:endParaRPr lang="en-US" dirty="0">
              <a:solidFill>
                <a:srgbClr val="0B49CB"/>
              </a:solidFill>
              <a:latin typeface="Abadi"/>
            </a:endParaRPr>
          </a:p>
        </p:txBody>
      </p:sp>
      <p:pic>
        <p:nvPicPr>
          <p:cNvPr id="7" name="Рисунок 6">
            <a:extLst>
              <a:ext uri="{FF2B5EF4-FFF2-40B4-BE49-F238E27FC236}">
                <a16:creationId xmlns:a16="http://schemas.microsoft.com/office/drawing/2014/main" id="{FDD41DCC-87BF-7CF2-5A7B-74CD5FE598E3}"/>
              </a:ext>
            </a:extLst>
          </p:cNvPr>
          <p:cNvPicPr>
            <a:picLocks noChangeAspect="1"/>
          </p:cNvPicPr>
          <p:nvPr/>
        </p:nvPicPr>
        <p:blipFill>
          <a:blip r:embed="rId3"/>
          <a:stretch>
            <a:fillRect/>
          </a:stretch>
        </p:blipFill>
        <p:spPr>
          <a:xfrm>
            <a:off x="54802" y="2208281"/>
            <a:ext cx="11946017" cy="226726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0" y="1523206"/>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a:t>
            </a:r>
            <a:r>
              <a:rPr lang="en-US" sz="2200">
                <a:solidFill>
                  <a:schemeClr val="accent3">
                    <a:lumMod val="25000"/>
                  </a:schemeClr>
                </a:solidFill>
                <a:latin typeface="Abadi" panose="020B0604020104020204" pitchFamily="34" charset="0"/>
              </a:rPr>
              <a:t>classification accuracy</a:t>
            </a:r>
            <a:endParaRPr lang="ru-RU"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solidFill>
                  <a:schemeClr val="accent3">
                    <a:lumMod val="25000"/>
                  </a:schemeClr>
                </a:solidFill>
                <a:latin typeface="Abadi" panose="020B0604020104020204" pitchFamily="34" charset="0"/>
              </a:rPr>
              <a:t>The best model is Decision Tree with accuracy  86 %</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Рисунок 2">
            <a:extLst>
              <a:ext uri="{FF2B5EF4-FFF2-40B4-BE49-F238E27FC236}">
                <a16:creationId xmlns:a16="http://schemas.microsoft.com/office/drawing/2014/main" id="{0E0FEF69-1785-1C7A-C223-FFEE1FEF1846}"/>
              </a:ext>
            </a:extLst>
          </p:cNvPr>
          <p:cNvPicPr>
            <a:picLocks noChangeAspect="1"/>
          </p:cNvPicPr>
          <p:nvPr/>
        </p:nvPicPr>
        <p:blipFill>
          <a:blip r:embed="rId3"/>
          <a:stretch>
            <a:fillRect/>
          </a:stretch>
        </p:blipFill>
        <p:spPr>
          <a:xfrm>
            <a:off x="6345193" y="1305491"/>
            <a:ext cx="4739158" cy="3190720"/>
          </a:xfrm>
          <a:prstGeom prst="rect">
            <a:avLst/>
          </a:prstGeom>
        </p:spPr>
      </p:pic>
      <p:pic>
        <p:nvPicPr>
          <p:cNvPr id="1026" name="Picture 2">
            <a:extLst>
              <a:ext uri="{FF2B5EF4-FFF2-40B4-BE49-F238E27FC236}">
                <a16:creationId xmlns:a16="http://schemas.microsoft.com/office/drawing/2014/main" id="{906EC6DC-5350-3E65-B98B-2DB7CE2CE8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21488" y="4330265"/>
            <a:ext cx="3483037" cy="235898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FE91F90-1A9B-75A6-2FEF-2F4C4E58BE0D}"/>
              </a:ext>
            </a:extLst>
          </p:cNvPr>
          <p:cNvSpPr txBox="1"/>
          <p:nvPr/>
        </p:nvSpPr>
        <p:spPr>
          <a:xfrm>
            <a:off x="6300741" y="5323517"/>
            <a:ext cx="4739158" cy="646331"/>
          </a:xfrm>
          <a:prstGeom prst="rect">
            <a:avLst/>
          </a:prstGeom>
          <a:noFill/>
        </p:spPr>
        <p:txBody>
          <a:bodyPr wrap="square">
            <a:spAutoFit/>
          </a:bodyPr>
          <a:lstStyle/>
          <a:p>
            <a:pPr marL="0" indent="0">
              <a:lnSpc>
                <a:spcPct val="100000"/>
              </a:lnSpc>
              <a:spcBef>
                <a:spcPts val="1400"/>
              </a:spcBef>
              <a:buNone/>
            </a:pPr>
            <a:r>
              <a:rPr lang="en-US">
                <a:solidFill>
                  <a:schemeClr val="accent3">
                    <a:lumMod val="25000"/>
                  </a:schemeClr>
                </a:solidFill>
                <a:latin typeface="Abadi" panose="020B0604020104020204" pitchFamily="34" charset="0"/>
              </a:rPr>
              <a:t>Other models are better </a:t>
            </a:r>
            <a:r>
              <a:rPr lang="en-US" sz="1800">
                <a:solidFill>
                  <a:schemeClr val="accent3">
                    <a:lumMod val="25000"/>
                  </a:schemeClr>
                </a:solidFill>
                <a:latin typeface="Abadi" panose="020B0604020104020204" pitchFamily="34" charset="0"/>
              </a:rPr>
              <a:t>with accuracy  </a:t>
            </a:r>
            <a:r>
              <a:rPr lang="en-US">
                <a:solidFill>
                  <a:schemeClr val="accent3">
                    <a:lumMod val="25000"/>
                  </a:schemeClr>
                </a:solidFill>
                <a:latin typeface="Abadi" panose="020B0604020104020204" pitchFamily="34" charset="0"/>
              </a:rPr>
              <a:t>84</a:t>
            </a:r>
            <a:r>
              <a:rPr lang="en-US" sz="1800">
                <a:solidFill>
                  <a:schemeClr val="accent3">
                    <a:lumMod val="25000"/>
                  </a:schemeClr>
                </a:solidFill>
                <a:latin typeface="Abadi" panose="020B0604020104020204" pitchFamily="34" charset="0"/>
              </a:rPr>
              <a:t> % by testing data</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643612" y="2057400"/>
            <a:ext cx="2071160" cy="549049"/>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Others</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Рисунок 2">
            <a:extLst>
              <a:ext uri="{FF2B5EF4-FFF2-40B4-BE49-F238E27FC236}">
                <a16:creationId xmlns:a16="http://schemas.microsoft.com/office/drawing/2014/main" id="{7DE37E78-472F-C8DA-F6DC-7BAF6F200254}"/>
              </a:ext>
            </a:extLst>
          </p:cNvPr>
          <p:cNvPicPr>
            <a:picLocks noChangeAspect="1"/>
          </p:cNvPicPr>
          <p:nvPr/>
        </p:nvPicPr>
        <p:blipFill>
          <a:blip r:embed="rId3"/>
          <a:stretch>
            <a:fillRect/>
          </a:stretch>
        </p:blipFill>
        <p:spPr>
          <a:xfrm>
            <a:off x="399897" y="2654475"/>
            <a:ext cx="3336292" cy="2889354"/>
          </a:xfrm>
          <a:prstGeom prst="rect">
            <a:avLst/>
          </a:prstGeom>
        </p:spPr>
      </p:pic>
      <p:pic>
        <p:nvPicPr>
          <p:cNvPr id="7" name="Рисунок 6">
            <a:extLst>
              <a:ext uri="{FF2B5EF4-FFF2-40B4-BE49-F238E27FC236}">
                <a16:creationId xmlns:a16="http://schemas.microsoft.com/office/drawing/2014/main" id="{C8C8ECC3-1200-9DF0-E172-5C16693402CB}"/>
              </a:ext>
            </a:extLst>
          </p:cNvPr>
          <p:cNvPicPr>
            <a:picLocks noChangeAspect="1"/>
          </p:cNvPicPr>
          <p:nvPr/>
        </p:nvPicPr>
        <p:blipFill>
          <a:blip r:embed="rId4"/>
          <a:stretch>
            <a:fillRect/>
          </a:stretch>
        </p:blipFill>
        <p:spPr>
          <a:xfrm>
            <a:off x="5736771" y="2606449"/>
            <a:ext cx="3553182" cy="3011619"/>
          </a:xfrm>
          <a:prstGeom prst="rect">
            <a:avLst/>
          </a:prstGeom>
        </p:spPr>
      </p:pic>
      <p:sp>
        <p:nvSpPr>
          <p:cNvPr id="8" name="Content Placeholder 4">
            <a:extLst>
              <a:ext uri="{FF2B5EF4-FFF2-40B4-BE49-F238E27FC236}">
                <a16:creationId xmlns:a16="http://schemas.microsoft.com/office/drawing/2014/main" id="{A0F5D266-7841-B4ED-F60D-08F76943EC2F}"/>
              </a:ext>
            </a:extLst>
          </p:cNvPr>
          <p:cNvSpPr txBox="1">
            <a:spLocks/>
          </p:cNvSpPr>
          <p:nvPr/>
        </p:nvSpPr>
        <p:spPr>
          <a:xfrm>
            <a:off x="922411" y="2209800"/>
            <a:ext cx="2071160" cy="54904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Decision tree</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2969089"/>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 analyzed the data on successful/unsuccessful rocket launches Falcon 9</a:t>
            </a:r>
          </a:p>
          <a:p>
            <a:pPr>
              <a:lnSpc>
                <a:spcPct val="100000"/>
              </a:lnSpc>
              <a:spcBef>
                <a:spcPts val="1400"/>
              </a:spcBef>
            </a:pPr>
            <a:r>
              <a:rPr lang="en-US" sz="2200">
                <a:solidFill>
                  <a:schemeClr val="accent3">
                    <a:lumMod val="25000"/>
                  </a:schemeClr>
                </a:solidFill>
                <a:latin typeface="Abadi" panose="020B0604020104020204" pitchFamily="34" charset="0"/>
              </a:rPr>
              <a:t>Created classification predictive models and chosen the best. </a:t>
            </a:r>
          </a:p>
          <a:p>
            <a:pPr>
              <a:lnSpc>
                <a:spcPct val="100000"/>
              </a:lnSpc>
              <a:spcBef>
                <a:spcPts val="1400"/>
              </a:spcBef>
            </a:pPr>
            <a:r>
              <a:rPr lang="en-US" sz="2200">
                <a:solidFill>
                  <a:schemeClr val="accent3">
                    <a:lumMod val="25000"/>
                  </a:schemeClr>
                </a:solidFill>
                <a:latin typeface="Abadi" panose="020B0604020104020204" pitchFamily="34" charset="0"/>
              </a:rPr>
              <a:t>Created Dashboard for online analasing data</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Link on GitHub project here. </a:t>
            </a:r>
            <a:r>
              <a:rPr lang="en-US" sz="2200">
                <a:solidFill>
                  <a:schemeClr val="accent3">
                    <a:lumMod val="25000"/>
                  </a:schemeClr>
                </a:solidFill>
                <a:latin typeface="Abadi" panose="020B0604020104020204" pitchFamily="34" charset="0"/>
                <a:hlinkClick r:id="rId4"/>
              </a:rPr>
              <a:t>https://github.com/Domofon108/DS_Capstone.git</a:t>
            </a:r>
            <a:r>
              <a:rPr lang="en-US" sz="2200">
                <a:solidFill>
                  <a:schemeClr val="accent3">
                    <a:lumMod val="25000"/>
                  </a:schemeClr>
                </a:solidFill>
                <a:latin typeface="Abadi" panose="020B0604020104020204" pitchFamily="34" charset="0"/>
              </a:rPr>
              <a:t>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323246" y="1408088"/>
            <a:ext cx="11381074"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a:solidFill>
                  <a:schemeClr val="bg1">
                    <a:lumMod val="50000"/>
                  </a:schemeClr>
                </a:solidFill>
                <a:latin typeface="Abadi"/>
              </a:rPr>
              <a:t>I will work with data about </a:t>
            </a:r>
            <a:r>
              <a:rPr lang="en-US" sz="7600" b="0" i="0">
                <a:solidFill>
                  <a:schemeClr val="bg1">
                    <a:lumMod val="50000"/>
                  </a:schemeClr>
                </a:solidFill>
                <a:effectLst/>
                <a:latin typeface="Source Sans Pro" panose="020B0503030403020204" pitchFamily="34" charset="0"/>
              </a:rPr>
              <a:t>launching</a:t>
            </a:r>
            <a:r>
              <a:rPr lang="en-US" sz="7600">
                <a:solidFill>
                  <a:schemeClr val="bg1">
                    <a:lumMod val="50000"/>
                  </a:schemeClr>
                </a:solidFill>
                <a:latin typeface="Abadi"/>
              </a:rPr>
              <a:t> SpaceX collected by SpaceX REST API. I will use </a:t>
            </a:r>
            <a:r>
              <a:rPr lang="en-US" sz="7600" b="0" i="0">
                <a:solidFill>
                  <a:schemeClr val="bg1">
                    <a:lumMod val="50000"/>
                  </a:schemeClr>
                </a:solidFill>
                <a:effectLst/>
                <a:latin typeface="Source Sans Pro" panose="020B0503030403020204" pitchFamily="34" charset="0"/>
              </a:rPr>
              <a:t>URL to target a specific endpoint of the API to get past launch data. Using the method get request I will get data in JSON format which I save in dataframe for future wrabgling. </a:t>
            </a:r>
            <a:endParaRPr lang="en-US" sz="8800">
              <a:solidFill>
                <a:schemeClr val="accent3">
                  <a:lumMod val="25000"/>
                </a:schemeClr>
              </a:solidFill>
              <a:latin typeface="Abadi"/>
            </a:endParaRPr>
          </a:p>
          <a:p>
            <a:pPr>
              <a:lnSpc>
                <a:spcPct val="120000"/>
              </a:lnSpc>
              <a:spcBef>
                <a:spcPts val="1400"/>
              </a:spcBef>
            </a:pPr>
            <a:r>
              <a:rPr lang="en-US" sz="8800">
                <a:solidFill>
                  <a:schemeClr val="accent3">
                    <a:lumMod val="25000"/>
                  </a:schemeClr>
                </a:solidFill>
                <a:latin typeface="Abadi"/>
              </a:rPr>
              <a:t>Perform data wrangling</a:t>
            </a:r>
          </a:p>
          <a:p>
            <a:pPr lvl="1">
              <a:lnSpc>
                <a:spcPct val="120000"/>
              </a:lnSpc>
              <a:spcBef>
                <a:spcPts val="1400"/>
              </a:spcBef>
            </a:pPr>
            <a:r>
              <a:rPr lang="en-US" sz="7600">
                <a:solidFill>
                  <a:schemeClr val="bg2">
                    <a:lumMod val="50000"/>
                  </a:schemeClr>
                </a:solidFill>
                <a:latin typeface="Abadi"/>
              </a:rPr>
              <a:t>Using different Python liblaries I will prepare target data by cleaning data from NA and zero values. </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a:solidFill>
                  <a:schemeClr val="bg2">
                    <a:lumMod val="50000"/>
                  </a:schemeClr>
                </a:solidFill>
                <a:latin typeface="Abadi"/>
              </a:rPr>
              <a:t>I will spit data into training and test sets, proceed this data with different kind of classification models and choose the best model by the statistical estimation parameters.</a:t>
            </a: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lvl="1">
              <a:lnSpc>
                <a:spcPct val="100000"/>
              </a:lnSpc>
              <a:spcBef>
                <a:spcPts val="1400"/>
              </a:spcBef>
            </a:pPr>
            <a:r>
              <a:rPr lang="en-US" sz="1200"/>
              <a:t>The data sets were gathered via the SpaceX REST API by making GET requests to specific endpoints for past launches. This returned data in JSON format, which was then loaded into a DataFrame for easy manipulation and analysis. This approach provides up-to-date and detailed information directly from SpaceX’s records.</a:t>
            </a:r>
            <a:endParaRPr lang="en-US" sz="18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 name="Схема 1">
            <a:extLst>
              <a:ext uri="{FF2B5EF4-FFF2-40B4-BE49-F238E27FC236}">
                <a16:creationId xmlns:a16="http://schemas.microsoft.com/office/drawing/2014/main" id="{CBC466A9-99E9-AA80-3DF8-13871E18B555}"/>
              </a:ext>
            </a:extLst>
          </p:cNvPr>
          <p:cNvGraphicFramePr/>
          <p:nvPr>
            <p:extLst>
              <p:ext uri="{D42A27DB-BD31-4B8C-83A1-F6EECF244321}">
                <p14:modId xmlns:p14="http://schemas.microsoft.com/office/powerpoint/2010/main" val="249202428"/>
              </p:ext>
            </p:extLst>
          </p:nvPr>
        </p:nvGraphicFramePr>
        <p:xfrm>
          <a:off x="1812925" y="20150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(https://github.com/Domofon108/DS_Capstone/blob/main/jupyter-labs-spacex-data-collection-api-v2%20(1).ipynb),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Схема 1">
            <a:extLst>
              <a:ext uri="{FF2B5EF4-FFF2-40B4-BE49-F238E27FC236}">
                <a16:creationId xmlns:a16="http://schemas.microsoft.com/office/drawing/2014/main" id="{CD111F85-6D7A-8542-C77A-F8A1600339C5}"/>
              </a:ext>
            </a:extLst>
          </p:cNvPr>
          <p:cNvGraphicFramePr/>
          <p:nvPr>
            <p:extLst>
              <p:ext uri="{D42A27DB-BD31-4B8C-83A1-F6EECF244321}">
                <p14:modId xmlns:p14="http://schemas.microsoft.com/office/powerpoint/2010/main" val="474159005"/>
              </p:ext>
            </p:extLst>
          </p:nvPr>
        </p:nvGraphicFramePr>
        <p:xfrm>
          <a:off x="5461001" y="1432624"/>
          <a:ext cx="6416675" cy="46048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 (</a:t>
            </a:r>
            <a:r>
              <a:rPr lang="en-US" sz="2200">
                <a:solidFill>
                  <a:schemeClr val="accent3">
                    <a:lumMod val="25000"/>
                  </a:schemeClr>
                </a:solidFill>
                <a:latin typeface="Abadi" panose="020B0604020104020204" pitchFamily="34" charset="0"/>
                <a:hlinkClick r:id="rId3"/>
              </a:rPr>
              <a:t>https://github.com/Domofon108/DS_Capstone/blob/main/jupyter-labs-webscraping%20(1).ipynb</a:t>
            </a:r>
            <a:r>
              <a:rPr lang="en-US" sz="220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Схема 4">
            <a:extLst>
              <a:ext uri="{FF2B5EF4-FFF2-40B4-BE49-F238E27FC236}">
                <a16:creationId xmlns:a16="http://schemas.microsoft.com/office/drawing/2014/main" id="{65C76E27-EC2D-6DF5-4645-878E4D2439C2}"/>
              </a:ext>
            </a:extLst>
          </p:cNvPr>
          <p:cNvGraphicFramePr/>
          <p:nvPr>
            <p:extLst>
              <p:ext uri="{D42A27DB-BD31-4B8C-83A1-F6EECF244321}">
                <p14:modId xmlns:p14="http://schemas.microsoft.com/office/powerpoint/2010/main" val="2029227118"/>
              </p:ext>
            </p:extLst>
          </p:nvPr>
        </p:nvGraphicFramePr>
        <p:xfrm>
          <a:off x="4297680" y="1564640"/>
          <a:ext cx="7140331" cy="486257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548</TotalTime>
  <Words>2268</Words>
  <Application>Microsoft Office PowerPoint</Application>
  <PresentationFormat>Широкоэкранный</PresentationFormat>
  <Paragraphs>270</Paragraphs>
  <Slides>47</Slides>
  <Notes>4</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47</vt:i4>
      </vt:variant>
    </vt:vector>
  </HeadingPairs>
  <TitlesOfParts>
    <vt:vector size="54" baseType="lpstr">
      <vt:lpstr>Abadi</vt:lpstr>
      <vt:lpstr>Arial</vt:lpstr>
      <vt:lpstr>Calibri</vt:lpstr>
      <vt:lpstr>IBM Plex Mono SemiBold</vt:lpstr>
      <vt:lpstr>Source Sans Pro</vt:lpstr>
      <vt:lpstr>system-ui</vt:lpstr>
      <vt:lpstr>Custom Design</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Dmitrii Makhov</cp:lastModifiedBy>
  <cp:revision>236</cp:revision>
  <dcterms:created xsi:type="dcterms:W3CDTF">2021-04-29T18:58:34Z</dcterms:created>
  <dcterms:modified xsi:type="dcterms:W3CDTF">2024-11-08T14:27:52Z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